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3C6868-1C55-443B-8D71-7A1DDF2E899C}" v="1" dt="2021-06-14T21:52:55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Labacher Jidell" userId="68d0499a-3345-45ce-ba9f-e04e42fd86f8" providerId="ADAL" clId="{7A3C6868-1C55-443B-8D71-7A1DDF2E899C}"/>
    <pc:docChg chg="undo custSel addSld modSld">
      <pc:chgData name="Cecilia Labacher Jidell" userId="68d0499a-3345-45ce-ba9f-e04e42fd86f8" providerId="ADAL" clId="{7A3C6868-1C55-443B-8D71-7A1DDF2E899C}" dt="2021-06-15T09:37:46.951" v="792" actId="27614"/>
      <pc:docMkLst>
        <pc:docMk/>
      </pc:docMkLst>
      <pc:sldChg chg="addSp delSp modSp mod modMedia">
        <pc:chgData name="Cecilia Labacher Jidell" userId="68d0499a-3345-45ce-ba9f-e04e42fd86f8" providerId="ADAL" clId="{7A3C6868-1C55-443B-8D71-7A1DDF2E899C}" dt="2021-06-15T09:37:46.951" v="792" actId="27614"/>
        <pc:sldMkLst>
          <pc:docMk/>
          <pc:sldMk cId="1788869870" sldId="256"/>
        </pc:sldMkLst>
        <pc:spChg chg="mod">
          <ac:chgData name="Cecilia Labacher Jidell" userId="68d0499a-3345-45ce-ba9f-e04e42fd86f8" providerId="ADAL" clId="{7A3C6868-1C55-443B-8D71-7A1DDF2E899C}" dt="2021-06-15T09:03:22.440" v="789" actId="26606"/>
          <ac:spMkLst>
            <pc:docMk/>
            <pc:sldMk cId="1788869870" sldId="256"/>
            <ac:spMk id="2" creationId="{50903DD7-453C-428C-910A-F62DD8EF524E}"/>
          </ac:spMkLst>
        </pc:spChg>
        <pc:spChg chg="mod">
          <ac:chgData name="Cecilia Labacher Jidell" userId="68d0499a-3345-45ce-ba9f-e04e42fd86f8" providerId="ADAL" clId="{7A3C6868-1C55-443B-8D71-7A1DDF2E899C}" dt="2021-06-15T09:03:22.440" v="789" actId="26606"/>
          <ac:spMkLst>
            <pc:docMk/>
            <pc:sldMk cId="1788869870" sldId="256"/>
            <ac:spMk id="3" creationId="{2D80E564-60D5-42A4-BAC8-87408895F576}"/>
          </ac:spMkLst>
        </pc:spChg>
        <pc:spChg chg="del">
          <ac:chgData name="Cecilia Labacher Jidell" userId="68d0499a-3345-45ce-ba9f-e04e42fd86f8" providerId="ADAL" clId="{7A3C6868-1C55-443B-8D71-7A1DDF2E899C}" dt="2021-06-15T09:03:22.440" v="789" actId="26606"/>
          <ac:spMkLst>
            <pc:docMk/>
            <pc:sldMk cId="1788869870" sldId="256"/>
            <ac:spMk id="8" creationId="{6F5A5072-7B47-4D32-B52A-4EBBF590B8A5}"/>
          </ac:spMkLst>
        </pc:spChg>
        <pc:spChg chg="del">
          <ac:chgData name="Cecilia Labacher Jidell" userId="68d0499a-3345-45ce-ba9f-e04e42fd86f8" providerId="ADAL" clId="{7A3C6868-1C55-443B-8D71-7A1DDF2E899C}" dt="2021-06-15T09:03:22.440" v="789" actId="26606"/>
          <ac:spMkLst>
            <pc:docMk/>
            <pc:sldMk cId="1788869870" sldId="256"/>
            <ac:spMk id="10" creationId="{9715DAF0-AE1B-46C9-8A6B-DB2AA05AB91D}"/>
          </ac:spMkLst>
        </pc:spChg>
        <pc:spChg chg="del">
          <ac:chgData name="Cecilia Labacher Jidell" userId="68d0499a-3345-45ce-ba9f-e04e42fd86f8" providerId="ADAL" clId="{7A3C6868-1C55-443B-8D71-7A1DDF2E899C}" dt="2021-06-15T09:03:22.440" v="789" actId="26606"/>
          <ac:spMkLst>
            <pc:docMk/>
            <pc:sldMk cId="1788869870" sldId="256"/>
            <ac:spMk id="12" creationId="{6016219D-510E-4184-9090-6D5578A87BD1}"/>
          </ac:spMkLst>
        </pc:spChg>
        <pc:spChg chg="del">
          <ac:chgData name="Cecilia Labacher Jidell" userId="68d0499a-3345-45ce-ba9f-e04e42fd86f8" providerId="ADAL" clId="{7A3C6868-1C55-443B-8D71-7A1DDF2E899C}" dt="2021-06-15T09:03:22.440" v="789" actId="26606"/>
          <ac:spMkLst>
            <pc:docMk/>
            <pc:sldMk cId="1788869870" sldId="256"/>
            <ac:spMk id="14" creationId="{AFF4A713-7B75-4B21-90D7-5AB19547C728}"/>
          </ac:spMkLst>
        </pc:spChg>
        <pc:spChg chg="del">
          <ac:chgData name="Cecilia Labacher Jidell" userId="68d0499a-3345-45ce-ba9f-e04e42fd86f8" providerId="ADAL" clId="{7A3C6868-1C55-443B-8D71-7A1DDF2E899C}" dt="2021-06-15T09:03:22.440" v="789" actId="26606"/>
          <ac:spMkLst>
            <pc:docMk/>
            <pc:sldMk cId="1788869870" sldId="256"/>
            <ac:spMk id="16" creationId="{DC631C0B-6DA6-4E57-8231-CE32B3434A7E}"/>
          </ac:spMkLst>
        </pc:spChg>
        <pc:spChg chg="del">
          <ac:chgData name="Cecilia Labacher Jidell" userId="68d0499a-3345-45ce-ba9f-e04e42fd86f8" providerId="ADAL" clId="{7A3C6868-1C55-443B-8D71-7A1DDF2E899C}" dt="2021-06-15T09:03:22.440" v="789" actId="26606"/>
          <ac:spMkLst>
            <pc:docMk/>
            <pc:sldMk cId="1788869870" sldId="256"/>
            <ac:spMk id="18" creationId="{C29501E6-A978-4A61-9689-9085AF97A53A}"/>
          </ac:spMkLst>
        </pc:spChg>
        <pc:spChg chg="add">
          <ac:chgData name="Cecilia Labacher Jidell" userId="68d0499a-3345-45ce-ba9f-e04e42fd86f8" providerId="ADAL" clId="{7A3C6868-1C55-443B-8D71-7A1DDF2E899C}" dt="2021-06-15T09:03:22.440" v="789" actId="26606"/>
          <ac:spMkLst>
            <pc:docMk/>
            <pc:sldMk cId="1788869870" sldId="256"/>
            <ac:spMk id="24" creationId="{C1DD1A8A-57D5-4A81-AD04-532B043C5611}"/>
          </ac:spMkLst>
        </pc:spChg>
        <pc:spChg chg="add">
          <ac:chgData name="Cecilia Labacher Jidell" userId="68d0499a-3345-45ce-ba9f-e04e42fd86f8" providerId="ADAL" clId="{7A3C6868-1C55-443B-8D71-7A1DDF2E899C}" dt="2021-06-15T09:03:22.440" v="789" actId="26606"/>
          <ac:spMkLst>
            <pc:docMk/>
            <pc:sldMk cId="1788869870" sldId="256"/>
            <ac:spMk id="26" creationId="{007891EC-4501-44ED-A8C8-B11B6DB767AB}"/>
          </ac:spMkLst>
        </pc:spChg>
        <pc:picChg chg="add mod">
          <ac:chgData name="Cecilia Labacher Jidell" userId="68d0499a-3345-45ce-ba9f-e04e42fd86f8" providerId="ADAL" clId="{7A3C6868-1C55-443B-8D71-7A1DDF2E899C}" dt="2021-06-15T09:37:46.951" v="792" actId="27614"/>
          <ac:picMkLst>
            <pc:docMk/>
            <pc:sldMk cId="1788869870" sldId="256"/>
            <ac:picMk id="20" creationId="{8C891552-467F-4E3E-884D-F1BC28F9F52D}"/>
          </ac:picMkLst>
        </pc:picChg>
      </pc:sldChg>
      <pc:sldChg chg="addSp delSp modSp mod setBg">
        <pc:chgData name="Cecilia Labacher Jidell" userId="68d0499a-3345-45ce-ba9f-e04e42fd86f8" providerId="ADAL" clId="{7A3C6868-1C55-443B-8D71-7A1DDF2E899C}" dt="2021-06-14T21:46:03.760" v="524" actId="26606"/>
        <pc:sldMkLst>
          <pc:docMk/>
          <pc:sldMk cId="2310992880" sldId="264"/>
        </pc:sldMkLst>
        <pc:spChg chg="mod">
          <ac:chgData name="Cecilia Labacher Jidell" userId="68d0499a-3345-45ce-ba9f-e04e42fd86f8" providerId="ADAL" clId="{7A3C6868-1C55-443B-8D71-7A1DDF2E899C}" dt="2021-06-14T21:46:03.760" v="524" actId="26606"/>
          <ac:spMkLst>
            <pc:docMk/>
            <pc:sldMk cId="2310992880" sldId="264"/>
            <ac:spMk id="2" creationId="{B6D1DC63-F2E1-43BD-87D0-E93ADD6CE6D7}"/>
          </ac:spMkLst>
        </pc:spChg>
        <pc:spChg chg="del mod">
          <ac:chgData name="Cecilia Labacher Jidell" userId="68d0499a-3345-45ce-ba9f-e04e42fd86f8" providerId="ADAL" clId="{7A3C6868-1C55-443B-8D71-7A1DDF2E899C}" dt="2021-06-14T21:46:03.760" v="524" actId="26606"/>
          <ac:spMkLst>
            <pc:docMk/>
            <pc:sldMk cId="2310992880" sldId="264"/>
            <ac:spMk id="3" creationId="{945B164B-DF59-4B5B-BFFA-A92D6593AC9A}"/>
          </ac:spMkLst>
        </pc:spChg>
        <pc:spChg chg="add">
          <ac:chgData name="Cecilia Labacher Jidell" userId="68d0499a-3345-45ce-ba9f-e04e42fd86f8" providerId="ADAL" clId="{7A3C6868-1C55-443B-8D71-7A1DDF2E899C}" dt="2021-06-14T21:46:03.760" v="524" actId="26606"/>
          <ac:spMkLst>
            <pc:docMk/>
            <pc:sldMk cId="2310992880" sldId="264"/>
            <ac:spMk id="9" creationId="{0C541B88-1AE9-40C3-AFD5-967787C1979F}"/>
          </ac:spMkLst>
        </pc:spChg>
        <pc:spChg chg="add">
          <ac:chgData name="Cecilia Labacher Jidell" userId="68d0499a-3345-45ce-ba9f-e04e42fd86f8" providerId="ADAL" clId="{7A3C6868-1C55-443B-8D71-7A1DDF2E899C}" dt="2021-06-14T21:46:03.760" v="524" actId="26606"/>
          <ac:spMkLst>
            <pc:docMk/>
            <pc:sldMk cId="2310992880" sldId="264"/>
            <ac:spMk id="11" creationId="{E5F17139-31EE-46AC-B04F-DBBD852DD6CB}"/>
          </ac:spMkLst>
        </pc:spChg>
        <pc:spChg chg="add">
          <ac:chgData name="Cecilia Labacher Jidell" userId="68d0499a-3345-45ce-ba9f-e04e42fd86f8" providerId="ADAL" clId="{7A3C6868-1C55-443B-8D71-7A1DDF2E899C}" dt="2021-06-14T21:46:03.760" v="524" actId="26606"/>
          <ac:spMkLst>
            <pc:docMk/>
            <pc:sldMk cId="2310992880" sldId="264"/>
            <ac:spMk id="17" creationId="{89D16701-DA76-4F72-BB63-E2C3FFBDFE0F}"/>
          </ac:spMkLst>
        </pc:spChg>
        <pc:spChg chg="add">
          <ac:chgData name="Cecilia Labacher Jidell" userId="68d0499a-3345-45ce-ba9f-e04e42fd86f8" providerId="ADAL" clId="{7A3C6868-1C55-443B-8D71-7A1DDF2E899C}" dt="2021-06-14T21:46:03.760" v="524" actId="26606"/>
          <ac:spMkLst>
            <pc:docMk/>
            <pc:sldMk cId="2310992880" sldId="264"/>
            <ac:spMk id="19" creationId="{1CC28BE1-9DC6-43FE-9582-39F091098D77}"/>
          </ac:spMkLst>
        </pc:spChg>
        <pc:grpChg chg="add">
          <ac:chgData name="Cecilia Labacher Jidell" userId="68d0499a-3345-45ce-ba9f-e04e42fd86f8" providerId="ADAL" clId="{7A3C6868-1C55-443B-8D71-7A1DDF2E899C}" dt="2021-06-14T21:46:03.760" v="524" actId="26606"/>
          <ac:grpSpMkLst>
            <pc:docMk/>
            <pc:sldMk cId="2310992880" sldId="264"/>
            <ac:grpSpMk id="13" creationId="{7CF625D3-71A3-4F30-A096-8EF334E959D0}"/>
          </ac:grpSpMkLst>
        </pc:grpChg>
        <pc:grpChg chg="add">
          <ac:chgData name="Cecilia Labacher Jidell" userId="68d0499a-3345-45ce-ba9f-e04e42fd86f8" providerId="ADAL" clId="{7A3C6868-1C55-443B-8D71-7A1DDF2E899C}" dt="2021-06-14T21:46:03.760" v="524" actId="26606"/>
          <ac:grpSpMkLst>
            <pc:docMk/>
            <pc:sldMk cId="2310992880" sldId="264"/>
            <ac:grpSpMk id="21" creationId="{AF9AF3F3-CE0C-4125-BDD7-346487FA0B40}"/>
          </ac:grpSpMkLst>
        </pc:grpChg>
        <pc:graphicFrameChg chg="add">
          <ac:chgData name="Cecilia Labacher Jidell" userId="68d0499a-3345-45ce-ba9f-e04e42fd86f8" providerId="ADAL" clId="{7A3C6868-1C55-443B-8D71-7A1DDF2E899C}" dt="2021-06-14T21:46:03.760" v="524" actId="26606"/>
          <ac:graphicFrameMkLst>
            <pc:docMk/>
            <pc:sldMk cId="2310992880" sldId="264"/>
            <ac:graphicFrameMk id="5" creationId="{94EF386E-8D1D-4C79-9EAC-B961CFFD15C1}"/>
          </ac:graphicFrameMkLst>
        </pc:graphicFrameChg>
      </pc:sldChg>
      <pc:sldChg chg="addSp modSp new mod setBg">
        <pc:chgData name="Cecilia Labacher Jidell" userId="68d0499a-3345-45ce-ba9f-e04e42fd86f8" providerId="ADAL" clId="{7A3C6868-1C55-443B-8D71-7A1DDF2E899C}" dt="2021-06-14T21:51:58.794" v="773" actId="26606"/>
        <pc:sldMkLst>
          <pc:docMk/>
          <pc:sldMk cId="2659268377" sldId="265"/>
        </pc:sldMkLst>
        <pc:spChg chg="mod">
          <ac:chgData name="Cecilia Labacher Jidell" userId="68d0499a-3345-45ce-ba9f-e04e42fd86f8" providerId="ADAL" clId="{7A3C6868-1C55-443B-8D71-7A1DDF2E899C}" dt="2021-06-14T21:51:58.794" v="773" actId="26606"/>
          <ac:spMkLst>
            <pc:docMk/>
            <pc:sldMk cId="2659268377" sldId="265"/>
            <ac:spMk id="2" creationId="{B1ED78F0-12E7-46D2-AE67-5C947D36A30F}"/>
          </ac:spMkLst>
        </pc:spChg>
        <pc:spChg chg="mod">
          <ac:chgData name="Cecilia Labacher Jidell" userId="68d0499a-3345-45ce-ba9f-e04e42fd86f8" providerId="ADAL" clId="{7A3C6868-1C55-443B-8D71-7A1DDF2E899C}" dt="2021-06-14T21:51:58.794" v="773" actId="26606"/>
          <ac:spMkLst>
            <pc:docMk/>
            <pc:sldMk cId="2659268377" sldId="265"/>
            <ac:spMk id="3" creationId="{6B093764-3225-4A81-A679-62A8773B246C}"/>
          </ac:spMkLst>
        </pc:spChg>
        <pc:spChg chg="add">
          <ac:chgData name="Cecilia Labacher Jidell" userId="68d0499a-3345-45ce-ba9f-e04e42fd86f8" providerId="ADAL" clId="{7A3C6868-1C55-443B-8D71-7A1DDF2E899C}" dt="2021-06-14T21:51:58.794" v="773" actId="26606"/>
          <ac:spMkLst>
            <pc:docMk/>
            <pc:sldMk cId="2659268377" sldId="265"/>
            <ac:spMk id="8" creationId="{09588DA8-065E-4F6F-8EFD-43104AB2E0CF}"/>
          </ac:spMkLst>
        </pc:spChg>
        <pc:spChg chg="add">
          <ac:chgData name="Cecilia Labacher Jidell" userId="68d0499a-3345-45ce-ba9f-e04e42fd86f8" providerId="ADAL" clId="{7A3C6868-1C55-443B-8D71-7A1DDF2E899C}" dt="2021-06-14T21:51:58.794" v="773" actId="26606"/>
          <ac:spMkLst>
            <pc:docMk/>
            <pc:sldMk cId="2659268377" sldId="265"/>
            <ac:spMk id="10" creationId="{C4285719-470E-454C-AF62-8323075F1F5B}"/>
          </ac:spMkLst>
        </pc:spChg>
        <pc:spChg chg="add">
          <ac:chgData name="Cecilia Labacher Jidell" userId="68d0499a-3345-45ce-ba9f-e04e42fd86f8" providerId="ADAL" clId="{7A3C6868-1C55-443B-8D71-7A1DDF2E899C}" dt="2021-06-14T21:51:58.794" v="773" actId="26606"/>
          <ac:spMkLst>
            <pc:docMk/>
            <pc:sldMk cId="2659268377" sldId="265"/>
            <ac:spMk id="12" creationId="{CD9FE4EF-C4D8-49A0-B2FF-81D8DB7D8A24}"/>
          </ac:spMkLst>
        </pc:spChg>
        <pc:spChg chg="add">
          <ac:chgData name="Cecilia Labacher Jidell" userId="68d0499a-3345-45ce-ba9f-e04e42fd86f8" providerId="ADAL" clId="{7A3C6868-1C55-443B-8D71-7A1DDF2E899C}" dt="2021-06-14T21:51:58.794" v="773" actId="26606"/>
          <ac:spMkLst>
            <pc:docMk/>
            <pc:sldMk cId="2659268377" sldId="265"/>
            <ac:spMk id="14" creationId="{4300840D-0A0B-4512-BACA-B439D5B9C57C}"/>
          </ac:spMkLst>
        </pc:spChg>
        <pc:spChg chg="add">
          <ac:chgData name="Cecilia Labacher Jidell" userId="68d0499a-3345-45ce-ba9f-e04e42fd86f8" providerId="ADAL" clId="{7A3C6868-1C55-443B-8D71-7A1DDF2E899C}" dt="2021-06-14T21:51:58.794" v="773" actId="26606"/>
          <ac:spMkLst>
            <pc:docMk/>
            <pc:sldMk cId="2659268377" sldId="265"/>
            <ac:spMk id="16" creationId="{D2B78728-A580-49A7-84F9-6EF6F583ADE0}"/>
          </ac:spMkLst>
        </pc:spChg>
        <pc:spChg chg="add">
          <ac:chgData name="Cecilia Labacher Jidell" userId="68d0499a-3345-45ce-ba9f-e04e42fd86f8" providerId="ADAL" clId="{7A3C6868-1C55-443B-8D71-7A1DDF2E899C}" dt="2021-06-14T21:51:58.794" v="773" actId="26606"/>
          <ac:spMkLst>
            <pc:docMk/>
            <pc:sldMk cId="2659268377" sldId="265"/>
            <ac:spMk id="18" creationId="{38FAA1A1-D861-433F-88FA-1E9D6FD31D11}"/>
          </ac:spMkLst>
        </pc:spChg>
        <pc:spChg chg="add">
          <ac:chgData name="Cecilia Labacher Jidell" userId="68d0499a-3345-45ce-ba9f-e04e42fd86f8" providerId="ADAL" clId="{7A3C6868-1C55-443B-8D71-7A1DDF2E899C}" dt="2021-06-14T21:51:58.794" v="773" actId="26606"/>
          <ac:spMkLst>
            <pc:docMk/>
            <pc:sldMk cId="2659268377" sldId="265"/>
            <ac:spMk id="20" creationId="{8D71EDA1-87BF-4D5D-AB79-F346FD19278A}"/>
          </ac:spMkLst>
        </pc:spChg>
      </pc:sldChg>
      <pc:sldChg chg="addSp delSp modSp new mod setBg setClrOvrMap">
        <pc:chgData name="Cecilia Labacher Jidell" userId="68d0499a-3345-45ce-ba9f-e04e42fd86f8" providerId="ADAL" clId="{7A3C6868-1C55-443B-8D71-7A1DDF2E899C}" dt="2021-06-14T21:53:18.911" v="788" actId="26606"/>
        <pc:sldMkLst>
          <pc:docMk/>
          <pc:sldMk cId="119497857" sldId="266"/>
        </pc:sldMkLst>
        <pc:spChg chg="mod ord">
          <ac:chgData name="Cecilia Labacher Jidell" userId="68d0499a-3345-45ce-ba9f-e04e42fd86f8" providerId="ADAL" clId="{7A3C6868-1C55-443B-8D71-7A1DDF2E899C}" dt="2021-06-14T21:53:18.911" v="788" actId="26606"/>
          <ac:spMkLst>
            <pc:docMk/>
            <pc:sldMk cId="119497857" sldId="266"/>
            <ac:spMk id="2" creationId="{12CDFF43-7448-446C-9CCE-D28404AC47CB}"/>
          </ac:spMkLst>
        </pc:spChg>
        <pc:spChg chg="del">
          <ac:chgData name="Cecilia Labacher Jidell" userId="68d0499a-3345-45ce-ba9f-e04e42fd86f8" providerId="ADAL" clId="{7A3C6868-1C55-443B-8D71-7A1DDF2E899C}" dt="2021-06-14T21:52:55.769" v="785"/>
          <ac:spMkLst>
            <pc:docMk/>
            <pc:sldMk cId="119497857" sldId="266"/>
            <ac:spMk id="3" creationId="{1C300D7B-EBED-423D-8B7C-BF6B6D7A311D}"/>
          </ac:spMkLst>
        </pc:spChg>
        <pc:spChg chg="add">
          <ac:chgData name="Cecilia Labacher Jidell" userId="68d0499a-3345-45ce-ba9f-e04e42fd86f8" providerId="ADAL" clId="{7A3C6868-1C55-443B-8D71-7A1DDF2E899C}" dt="2021-06-14T21:53:18.911" v="788" actId="26606"/>
          <ac:spMkLst>
            <pc:docMk/>
            <pc:sldMk cId="119497857" sldId="266"/>
            <ac:spMk id="71" creationId="{A4AC5506-6312-4701-8D3C-40187889A947}"/>
          </ac:spMkLst>
        </pc:spChg>
        <pc:spChg chg="add del">
          <ac:chgData name="Cecilia Labacher Jidell" userId="68d0499a-3345-45ce-ba9f-e04e42fd86f8" providerId="ADAL" clId="{7A3C6868-1C55-443B-8D71-7A1DDF2E899C}" dt="2021-06-14T21:53:18.896" v="787" actId="26606"/>
          <ac:spMkLst>
            <pc:docMk/>
            <pc:sldMk cId="119497857" sldId="266"/>
            <ac:spMk id="73" creationId="{9B76D444-2756-434F-AE61-96D69830C13E}"/>
          </ac:spMkLst>
        </pc:spChg>
        <pc:spChg chg="add del">
          <ac:chgData name="Cecilia Labacher Jidell" userId="68d0499a-3345-45ce-ba9f-e04e42fd86f8" providerId="ADAL" clId="{7A3C6868-1C55-443B-8D71-7A1DDF2E899C}" dt="2021-06-14T21:53:18.896" v="787" actId="26606"/>
          <ac:spMkLst>
            <pc:docMk/>
            <pc:sldMk cId="119497857" sldId="266"/>
            <ac:spMk id="75" creationId="{A27B6159-7734-4564-9E0F-C4BC43C36E52}"/>
          </ac:spMkLst>
        </pc:spChg>
        <pc:spChg chg="add del">
          <ac:chgData name="Cecilia Labacher Jidell" userId="68d0499a-3345-45ce-ba9f-e04e42fd86f8" providerId="ADAL" clId="{7A3C6868-1C55-443B-8D71-7A1DDF2E899C}" dt="2021-06-14T21:53:18.896" v="787" actId="26606"/>
          <ac:spMkLst>
            <pc:docMk/>
            <pc:sldMk cId="119497857" sldId="266"/>
            <ac:spMk id="1030" creationId="{22E6B6FF-B33F-4CFA-A34F-B36F92EBB415}"/>
          </ac:spMkLst>
        </pc:spChg>
        <pc:picChg chg="add mod">
          <ac:chgData name="Cecilia Labacher Jidell" userId="68d0499a-3345-45ce-ba9f-e04e42fd86f8" providerId="ADAL" clId="{7A3C6868-1C55-443B-8D71-7A1DDF2E899C}" dt="2021-06-14T21:53:18.911" v="788" actId="26606"/>
          <ac:picMkLst>
            <pc:docMk/>
            <pc:sldMk cId="119497857" sldId="266"/>
            <ac:picMk id="1026" creationId="{4C98AC3C-6BB9-4B4C-8C00-34EE99809FA4}"/>
          </ac:picMkLst>
        </pc:picChg>
        <pc:cxnChg chg="add del">
          <ac:chgData name="Cecilia Labacher Jidell" userId="68d0499a-3345-45ce-ba9f-e04e42fd86f8" providerId="ADAL" clId="{7A3C6868-1C55-443B-8D71-7A1DDF2E899C}" dt="2021-06-14T21:53:18.896" v="787" actId="26606"/>
          <ac:cxnSpMkLst>
            <pc:docMk/>
            <pc:sldMk cId="119497857" sldId="266"/>
            <ac:cxnSpMk id="77" creationId="{E2FFB46B-05BC-4950-B18A-9593FDAE6ED7}"/>
          </ac:cxnSpMkLst>
        </pc:cxn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2.png"/><Relationship Id="rId7" Type="http://schemas.openxmlformats.org/officeDocument/2006/relationships/image" Target="../media/image8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A67A6-81D3-4003-9390-3043B52251D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474359-7FA6-46C0-BE3E-8E4173A5BAD2}">
      <dgm:prSet/>
      <dgm:spPr/>
      <dgm:t>
        <a:bodyPr/>
        <a:lstStyle/>
        <a:p>
          <a:r>
            <a:rPr lang="en-US"/>
            <a:t>Very </a:t>
          </a:r>
          <a:r>
            <a:rPr lang="en-GB"/>
            <a:t>decentraliced</a:t>
          </a:r>
          <a:r>
            <a:rPr lang="en-US"/>
            <a:t> system</a:t>
          </a:r>
        </a:p>
      </dgm:t>
    </dgm:pt>
    <dgm:pt modelId="{AA325847-4A93-486E-9B2C-7DC974088091}" type="parTrans" cxnId="{9DA8831B-689C-47FD-ADF5-BEE069EF0B1D}">
      <dgm:prSet/>
      <dgm:spPr/>
      <dgm:t>
        <a:bodyPr/>
        <a:lstStyle/>
        <a:p>
          <a:endParaRPr lang="en-US"/>
        </a:p>
      </dgm:t>
    </dgm:pt>
    <dgm:pt modelId="{CD913144-479C-43F2-9B0F-6ACF331A2F6F}" type="sibTrans" cxnId="{9DA8831B-689C-47FD-ADF5-BEE069EF0B1D}">
      <dgm:prSet/>
      <dgm:spPr/>
      <dgm:t>
        <a:bodyPr/>
        <a:lstStyle/>
        <a:p>
          <a:endParaRPr lang="en-US"/>
        </a:p>
      </dgm:t>
    </dgm:pt>
    <dgm:pt modelId="{07690E9D-B7BF-4F4F-8BEE-39949EA6F030}">
      <dgm:prSet/>
      <dgm:spPr/>
      <dgm:t>
        <a:bodyPr/>
        <a:lstStyle/>
        <a:p>
          <a:r>
            <a:rPr lang="en-GB"/>
            <a:t>Municipalities</a:t>
          </a:r>
          <a:r>
            <a:rPr lang="en-US"/>
            <a:t> are responsible</a:t>
          </a:r>
        </a:p>
      </dgm:t>
    </dgm:pt>
    <dgm:pt modelId="{C4B8E03F-E03D-41D9-820A-B41F5E587E91}" type="parTrans" cxnId="{E924FF26-B728-4D6A-BFD3-D511D7E29B75}">
      <dgm:prSet/>
      <dgm:spPr/>
      <dgm:t>
        <a:bodyPr/>
        <a:lstStyle/>
        <a:p>
          <a:endParaRPr lang="en-US"/>
        </a:p>
      </dgm:t>
    </dgm:pt>
    <dgm:pt modelId="{09844D15-7CFA-44BA-8D55-C1266F33F99A}" type="sibTrans" cxnId="{E924FF26-B728-4D6A-BFD3-D511D7E29B75}">
      <dgm:prSet/>
      <dgm:spPr/>
      <dgm:t>
        <a:bodyPr/>
        <a:lstStyle/>
        <a:p>
          <a:endParaRPr lang="en-US"/>
        </a:p>
      </dgm:t>
    </dgm:pt>
    <dgm:pt modelId="{A048E51A-C43B-494C-B7B2-FA63C1C279CF}">
      <dgm:prSet/>
      <dgm:spPr/>
      <dgm:t>
        <a:bodyPr/>
        <a:lstStyle/>
        <a:p>
          <a:r>
            <a:rPr lang="en-US"/>
            <a:t>All schools work after the same steering documets  - but the teachers have alot of freedom!</a:t>
          </a:r>
        </a:p>
      </dgm:t>
    </dgm:pt>
    <dgm:pt modelId="{72ECB942-F7E2-437B-B31A-E0898DE64E75}" type="parTrans" cxnId="{51D24FAC-5687-41AC-9AB6-4377BE53C485}">
      <dgm:prSet/>
      <dgm:spPr/>
      <dgm:t>
        <a:bodyPr/>
        <a:lstStyle/>
        <a:p>
          <a:endParaRPr lang="en-US"/>
        </a:p>
      </dgm:t>
    </dgm:pt>
    <dgm:pt modelId="{495D4CA0-2A86-4FAA-9D64-56E7232D5445}" type="sibTrans" cxnId="{51D24FAC-5687-41AC-9AB6-4377BE53C485}">
      <dgm:prSet/>
      <dgm:spPr/>
      <dgm:t>
        <a:bodyPr/>
        <a:lstStyle/>
        <a:p>
          <a:endParaRPr lang="en-US"/>
        </a:p>
      </dgm:t>
    </dgm:pt>
    <dgm:pt modelId="{591AC957-BDE0-4F26-AA98-B6FB3D77783E}" type="pres">
      <dgm:prSet presAssocID="{60DA67A6-81D3-4003-9390-3043B52251DC}" presName="vert0" presStyleCnt="0">
        <dgm:presLayoutVars>
          <dgm:dir/>
          <dgm:animOne val="branch"/>
          <dgm:animLvl val="lvl"/>
        </dgm:presLayoutVars>
      </dgm:prSet>
      <dgm:spPr/>
    </dgm:pt>
    <dgm:pt modelId="{62ADDA19-D314-42FA-961E-0918BD039D71}" type="pres">
      <dgm:prSet presAssocID="{DB474359-7FA6-46C0-BE3E-8E4173A5BAD2}" presName="thickLine" presStyleLbl="alignNode1" presStyleIdx="0" presStyleCnt="3"/>
      <dgm:spPr/>
    </dgm:pt>
    <dgm:pt modelId="{EF115163-C042-4390-BEE8-18136CDD0402}" type="pres">
      <dgm:prSet presAssocID="{DB474359-7FA6-46C0-BE3E-8E4173A5BAD2}" presName="horz1" presStyleCnt="0"/>
      <dgm:spPr/>
    </dgm:pt>
    <dgm:pt modelId="{DCF7DD2B-3667-40EC-8FC0-51DD4D89A8BE}" type="pres">
      <dgm:prSet presAssocID="{DB474359-7FA6-46C0-BE3E-8E4173A5BAD2}" presName="tx1" presStyleLbl="revTx" presStyleIdx="0" presStyleCnt="3"/>
      <dgm:spPr/>
    </dgm:pt>
    <dgm:pt modelId="{D8ACEEED-68A1-4057-8CAF-48E9BA486673}" type="pres">
      <dgm:prSet presAssocID="{DB474359-7FA6-46C0-BE3E-8E4173A5BAD2}" presName="vert1" presStyleCnt="0"/>
      <dgm:spPr/>
    </dgm:pt>
    <dgm:pt modelId="{10D70371-AB93-4E03-9F58-899FF5F8184B}" type="pres">
      <dgm:prSet presAssocID="{07690E9D-B7BF-4F4F-8BEE-39949EA6F030}" presName="thickLine" presStyleLbl="alignNode1" presStyleIdx="1" presStyleCnt="3"/>
      <dgm:spPr/>
    </dgm:pt>
    <dgm:pt modelId="{AF18A278-1E97-4D2C-B7FA-E631240ACF7F}" type="pres">
      <dgm:prSet presAssocID="{07690E9D-B7BF-4F4F-8BEE-39949EA6F030}" presName="horz1" presStyleCnt="0"/>
      <dgm:spPr/>
    </dgm:pt>
    <dgm:pt modelId="{71B99730-800E-472C-AC2D-7FD345F14DBD}" type="pres">
      <dgm:prSet presAssocID="{07690E9D-B7BF-4F4F-8BEE-39949EA6F030}" presName="tx1" presStyleLbl="revTx" presStyleIdx="1" presStyleCnt="3"/>
      <dgm:spPr/>
    </dgm:pt>
    <dgm:pt modelId="{8D335AA6-92C2-4FED-B29E-9F0DB5BA78DA}" type="pres">
      <dgm:prSet presAssocID="{07690E9D-B7BF-4F4F-8BEE-39949EA6F030}" presName="vert1" presStyleCnt="0"/>
      <dgm:spPr/>
    </dgm:pt>
    <dgm:pt modelId="{B6DC44D3-97F5-436E-8F52-9CD5EBBD4717}" type="pres">
      <dgm:prSet presAssocID="{A048E51A-C43B-494C-B7B2-FA63C1C279CF}" presName="thickLine" presStyleLbl="alignNode1" presStyleIdx="2" presStyleCnt="3"/>
      <dgm:spPr/>
    </dgm:pt>
    <dgm:pt modelId="{B2FEE4AF-47D7-4938-AA17-1617F9884590}" type="pres">
      <dgm:prSet presAssocID="{A048E51A-C43B-494C-B7B2-FA63C1C279CF}" presName="horz1" presStyleCnt="0"/>
      <dgm:spPr/>
    </dgm:pt>
    <dgm:pt modelId="{4DA6CAFC-D4FC-4533-8879-A7233691A1A4}" type="pres">
      <dgm:prSet presAssocID="{A048E51A-C43B-494C-B7B2-FA63C1C279CF}" presName="tx1" presStyleLbl="revTx" presStyleIdx="2" presStyleCnt="3"/>
      <dgm:spPr/>
    </dgm:pt>
    <dgm:pt modelId="{07777671-BB5D-4A2C-902A-77BA4C7ED90D}" type="pres">
      <dgm:prSet presAssocID="{A048E51A-C43B-494C-B7B2-FA63C1C279CF}" presName="vert1" presStyleCnt="0"/>
      <dgm:spPr/>
    </dgm:pt>
  </dgm:ptLst>
  <dgm:cxnLst>
    <dgm:cxn modelId="{9DA8831B-689C-47FD-ADF5-BEE069EF0B1D}" srcId="{60DA67A6-81D3-4003-9390-3043B52251DC}" destId="{DB474359-7FA6-46C0-BE3E-8E4173A5BAD2}" srcOrd="0" destOrd="0" parTransId="{AA325847-4A93-486E-9B2C-7DC974088091}" sibTransId="{CD913144-479C-43F2-9B0F-6ACF331A2F6F}"/>
    <dgm:cxn modelId="{E924FF26-B728-4D6A-BFD3-D511D7E29B75}" srcId="{60DA67A6-81D3-4003-9390-3043B52251DC}" destId="{07690E9D-B7BF-4F4F-8BEE-39949EA6F030}" srcOrd="1" destOrd="0" parTransId="{C4B8E03F-E03D-41D9-820A-B41F5E587E91}" sibTransId="{09844D15-7CFA-44BA-8D55-C1266F33F99A}"/>
    <dgm:cxn modelId="{4E6E3755-E426-4CBF-BC70-31DB700C893B}" type="presOf" srcId="{A048E51A-C43B-494C-B7B2-FA63C1C279CF}" destId="{4DA6CAFC-D4FC-4533-8879-A7233691A1A4}" srcOrd="0" destOrd="0" presId="urn:microsoft.com/office/officeart/2008/layout/LinedList"/>
    <dgm:cxn modelId="{458EA081-EAAD-43A9-9D76-8DB4B5D01535}" type="presOf" srcId="{DB474359-7FA6-46C0-BE3E-8E4173A5BAD2}" destId="{DCF7DD2B-3667-40EC-8FC0-51DD4D89A8BE}" srcOrd="0" destOrd="0" presId="urn:microsoft.com/office/officeart/2008/layout/LinedList"/>
    <dgm:cxn modelId="{BDFE13A7-8094-4331-8B4D-A239D39C38AF}" type="presOf" srcId="{60DA67A6-81D3-4003-9390-3043B52251DC}" destId="{591AC957-BDE0-4F26-AA98-B6FB3D77783E}" srcOrd="0" destOrd="0" presId="urn:microsoft.com/office/officeart/2008/layout/LinedList"/>
    <dgm:cxn modelId="{553113A9-15C9-4AE8-9C6C-C67CC6700F8B}" type="presOf" srcId="{07690E9D-B7BF-4F4F-8BEE-39949EA6F030}" destId="{71B99730-800E-472C-AC2D-7FD345F14DBD}" srcOrd="0" destOrd="0" presId="urn:microsoft.com/office/officeart/2008/layout/LinedList"/>
    <dgm:cxn modelId="{51D24FAC-5687-41AC-9AB6-4377BE53C485}" srcId="{60DA67A6-81D3-4003-9390-3043B52251DC}" destId="{A048E51A-C43B-494C-B7B2-FA63C1C279CF}" srcOrd="2" destOrd="0" parTransId="{72ECB942-F7E2-437B-B31A-E0898DE64E75}" sibTransId="{495D4CA0-2A86-4FAA-9D64-56E7232D5445}"/>
    <dgm:cxn modelId="{007A5969-53B6-411D-8EED-6CC2F01BE657}" type="presParOf" srcId="{591AC957-BDE0-4F26-AA98-B6FB3D77783E}" destId="{62ADDA19-D314-42FA-961E-0918BD039D71}" srcOrd="0" destOrd="0" presId="urn:microsoft.com/office/officeart/2008/layout/LinedList"/>
    <dgm:cxn modelId="{4D4ADC65-1A2E-426C-9DA2-EAEB6BCB2E59}" type="presParOf" srcId="{591AC957-BDE0-4F26-AA98-B6FB3D77783E}" destId="{EF115163-C042-4390-BEE8-18136CDD0402}" srcOrd="1" destOrd="0" presId="urn:microsoft.com/office/officeart/2008/layout/LinedList"/>
    <dgm:cxn modelId="{5EB469A8-8D4C-4A3B-BF00-EDA9F815CF0C}" type="presParOf" srcId="{EF115163-C042-4390-BEE8-18136CDD0402}" destId="{DCF7DD2B-3667-40EC-8FC0-51DD4D89A8BE}" srcOrd="0" destOrd="0" presId="urn:microsoft.com/office/officeart/2008/layout/LinedList"/>
    <dgm:cxn modelId="{AFDFF71C-03BA-4297-BFA0-3A32DFE29CC5}" type="presParOf" srcId="{EF115163-C042-4390-BEE8-18136CDD0402}" destId="{D8ACEEED-68A1-4057-8CAF-48E9BA486673}" srcOrd="1" destOrd="0" presId="urn:microsoft.com/office/officeart/2008/layout/LinedList"/>
    <dgm:cxn modelId="{D2830B83-1B10-406E-80D3-3AF714531D47}" type="presParOf" srcId="{591AC957-BDE0-4F26-AA98-B6FB3D77783E}" destId="{10D70371-AB93-4E03-9F58-899FF5F8184B}" srcOrd="2" destOrd="0" presId="urn:microsoft.com/office/officeart/2008/layout/LinedList"/>
    <dgm:cxn modelId="{D3ACF0CF-54AB-4747-A9F4-7992F4362A1E}" type="presParOf" srcId="{591AC957-BDE0-4F26-AA98-B6FB3D77783E}" destId="{AF18A278-1E97-4D2C-B7FA-E631240ACF7F}" srcOrd="3" destOrd="0" presId="urn:microsoft.com/office/officeart/2008/layout/LinedList"/>
    <dgm:cxn modelId="{CD62F15A-546F-453A-84D2-39259E640B6B}" type="presParOf" srcId="{AF18A278-1E97-4D2C-B7FA-E631240ACF7F}" destId="{71B99730-800E-472C-AC2D-7FD345F14DBD}" srcOrd="0" destOrd="0" presId="urn:microsoft.com/office/officeart/2008/layout/LinedList"/>
    <dgm:cxn modelId="{5F152822-3762-499A-BC4A-F3380A0B7E66}" type="presParOf" srcId="{AF18A278-1E97-4D2C-B7FA-E631240ACF7F}" destId="{8D335AA6-92C2-4FED-B29E-9F0DB5BA78DA}" srcOrd="1" destOrd="0" presId="urn:microsoft.com/office/officeart/2008/layout/LinedList"/>
    <dgm:cxn modelId="{8C1FCCB9-1D3B-48C6-BF53-0A1F46FB2A11}" type="presParOf" srcId="{591AC957-BDE0-4F26-AA98-B6FB3D77783E}" destId="{B6DC44D3-97F5-436E-8F52-9CD5EBBD4717}" srcOrd="4" destOrd="0" presId="urn:microsoft.com/office/officeart/2008/layout/LinedList"/>
    <dgm:cxn modelId="{7AAA3334-3C77-44A8-BCF5-99AA7BA863FF}" type="presParOf" srcId="{591AC957-BDE0-4F26-AA98-B6FB3D77783E}" destId="{B2FEE4AF-47D7-4938-AA17-1617F9884590}" srcOrd="5" destOrd="0" presId="urn:microsoft.com/office/officeart/2008/layout/LinedList"/>
    <dgm:cxn modelId="{B91EEFE4-E672-410C-9B9F-748E9D81D703}" type="presParOf" srcId="{B2FEE4AF-47D7-4938-AA17-1617F9884590}" destId="{4DA6CAFC-D4FC-4533-8879-A7233691A1A4}" srcOrd="0" destOrd="0" presId="urn:microsoft.com/office/officeart/2008/layout/LinedList"/>
    <dgm:cxn modelId="{877A99B2-9F93-4073-A321-429188D2FC56}" type="presParOf" srcId="{B2FEE4AF-47D7-4938-AA17-1617F9884590}" destId="{07777671-BB5D-4A2C-902A-77BA4C7ED9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72599C-1C54-46F0-8361-73016362E22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AD9D78D-908F-49AD-9EE7-EF5064F689A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The most important steering document</a:t>
          </a:r>
          <a:endParaRPr lang="en-US"/>
        </a:p>
      </dgm:t>
    </dgm:pt>
    <dgm:pt modelId="{7556856E-99D2-4663-B347-36BD86F30916}" type="parTrans" cxnId="{14F504C3-F2C8-4762-8BA9-E5E3A8D71221}">
      <dgm:prSet/>
      <dgm:spPr/>
      <dgm:t>
        <a:bodyPr/>
        <a:lstStyle/>
        <a:p>
          <a:endParaRPr lang="en-US"/>
        </a:p>
      </dgm:t>
    </dgm:pt>
    <dgm:pt modelId="{607CA689-1B5B-446C-877A-FCAEA624C141}" type="sibTrans" cxnId="{14F504C3-F2C8-4762-8BA9-E5E3A8D71221}">
      <dgm:prSet/>
      <dgm:spPr/>
      <dgm:t>
        <a:bodyPr/>
        <a:lstStyle/>
        <a:p>
          <a:endParaRPr lang="en-US"/>
        </a:p>
      </dgm:t>
    </dgm:pt>
    <dgm:pt modelId="{313AD4FE-0F98-428B-BFAD-10DE6C8D600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All schools have to follow the curriculum, even private schools</a:t>
          </a:r>
          <a:endParaRPr lang="en-US"/>
        </a:p>
      </dgm:t>
    </dgm:pt>
    <dgm:pt modelId="{A88688AE-18FD-45AC-8E78-ED899B1EDF3F}" type="parTrans" cxnId="{5733466B-B791-4AEB-9EFD-3A1AC1CA71C9}">
      <dgm:prSet/>
      <dgm:spPr/>
      <dgm:t>
        <a:bodyPr/>
        <a:lstStyle/>
        <a:p>
          <a:endParaRPr lang="en-US"/>
        </a:p>
      </dgm:t>
    </dgm:pt>
    <dgm:pt modelId="{2B393D0D-93FE-4F26-A127-5513054BA5C0}" type="sibTrans" cxnId="{5733466B-B791-4AEB-9EFD-3A1AC1CA71C9}">
      <dgm:prSet/>
      <dgm:spPr/>
      <dgm:t>
        <a:bodyPr/>
        <a:lstStyle/>
        <a:p>
          <a:endParaRPr lang="en-US"/>
        </a:p>
      </dgm:t>
    </dgm:pt>
    <dgm:pt modelId="{384586E1-45A0-4278-AEEC-057C273D72D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Latest version is from 2011</a:t>
          </a:r>
          <a:endParaRPr lang="en-US"/>
        </a:p>
      </dgm:t>
    </dgm:pt>
    <dgm:pt modelId="{790AB8DC-2481-4D63-AA77-F9FAADDC088C}" type="parTrans" cxnId="{663E45F1-542F-4BB0-8166-72596A1C9F2B}">
      <dgm:prSet/>
      <dgm:spPr/>
      <dgm:t>
        <a:bodyPr/>
        <a:lstStyle/>
        <a:p>
          <a:endParaRPr lang="en-US"/>
        </a:p>
      </dgm:t>
    </dgm:pt>
    <dgm:pt modelId="{707DBC96-08E3-4292-874D-43C32E5738B1}" type="sibTrans" cxnId="{663E45F1-542F-4BB0-8166-72596A1C9F2B}">
      <dgm:prSet/>
      <dgm:spPr/>
      <dgm:t>
        <a:bodyPr/>
        <a:lstStyle/>
        <a:p>
          <a:endParaRPr lang="en-US"/>
        </a:p>
      </dgm:t>
    </dgm:pt>
    <dgm:pt modelId="{DC504071-2448-406B-90B6-A5924A63179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Focus is on abilities and skills, not factual knowledge</a:t>
          </a:r>
          <a:endParaRPr lang="en-US"/>
        </a:p>
      </dgm:t>
    </dgm:pt>
    <dgm:pt modelId="{F0C3F92B-AE7C-4926-8C6A-23EE81EED675}" type="parTrans" cxnId="{A93840C4-4D47-417B-A426-277A0EB45CB7}">
      <dgm:prSet/>
      <dgm:spPr/>
      <dgm:t>
        <a:bodyPr/>
        <a:lstStyle/>
        <a:p>
          <a:endParaRPr lang="en-US"/>
        </a:p>
      </dgm:t>
    </dgm:pt>
    <dgm:pt modelId="{A1BAB074-C446-4B86-B5DF-3E8A05667BC5}" type="sibTrans" cxnId="{A93840C4-4D47-417B-A426-277A0EB45CB7}">
      <dgm:prSet/>
      <dgm:spPr/>
      <dgm:t>
        <a:bodyPr/>
        <a:lstStyle/>
        <a:p>
          <a:endParaRPr lang="en-US"/>
        </a:p>
      </dgm:t>
    </dgm:pt>
    <dgm:pt modelId="{1F3A69D6-9A3F-4C53-A924-E31D82A4BCB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Teacher should use all available knowledge when grading</a:t>
          </a:r>
          <a:endParaRPr lang="en-US"/>
        </a:p>
      </dgm:t>
    </dgm:pt>
    <dgm:pt modelId="{2006D1A1-A391-40AC-96EF-624849017C73}" type="parTrans" cxnId="{063EE667-9BB9-4375-A20B-462BD7E34FBE}">
      <dgm:prSet/>
      <dgm:spPr/>
      <dgm:t>
        <a:bodyPr/>
        <a:lstStyle/>
        <a:p>
          <a:endParaRPr lang="en-US"/>
        </a:p>
      </dgm:t>
    </dgm:pt>
    <dgm:pt modelId="{4C530516-68F6-4BAB-AAD2-CC2E5166C0B2}" type="sibTrans" cxnId="{063EE667-9BB9-4375-A20B-462BD7E34FBE}">
      <dgm:prSet/>
      <dgm:spPr/>
      <dgm:t>
        <a:bodyPr/>
        <a:lstStyle/>
        <a:p>
          <a:endParaRPr lang="en-US"/>
        </a:p>
      </dgm:t>
    </dgm:pt>
    <dgm:pt modelId="{55C1D22E-DCA1-4388-8747-C3F69B473BA0}" type="pres">
      <dgm:prSet presAssocID="{D372599C-1C54-46F0-8361-73016362E22C}" presName="root" presStyleCnt="0">
        <dgm:presLayoutVars>
          <dgm:dir/>
          <dgm:resizeHandles val="exact"/>
        </dgm:presLayoutVars>
      </dgm:prSet>
      <dgm:spPr/>
    </dgm:pt>
    <dgm:pt modelId="{B67632DA-4B24-41CD-8766-E29FFD9A6D41}" type="pres">
      <dgm:prSet presAssocID="{EAD9D78D-908F-49AD-9EE7-EF5064F689AA}" presName="compNode" presStyleCnt="0"/>
      <dgm:spPr/>
    </dgm:pt>
    <dgm:pt modelId="{AB4D04EA-FDEB-426F-88E2-56271B9207D3}" type="pres">
      <dgm:prSet presAssocID="{EAD9D78D-908F-49AD-9EE7-EF5064F689AA}" presName="bgRect" presStyleLbl="bgShp" presStyleIdx="0" presStyleCnt="5"/>
      <dgm:spPr/>
    </dgm:pt>
    <dgm:pt modelId="{47313549-F657-437E-9C74-163EBC74BE87}" type="pres">
      <dgm:prSet presAssocID="{EAD9D78D-908F-49AD-9EE7-EF5064F689A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207BF794-3C47-434D-90E1-39467D8A6CC2}" type="pres">
      <dgm:prSet presAssocID="{EAD9D78D-908F-49AD-9EE7-EF5064F689AA}" presName="spaceRect" presStyleCnt="0"/>
      <dgm:spPr/>
    </dgm:pt>
    <dgm:pt modelId="{4CC4348F-D28A-4F7A-AF6B-E36B08850E14}" type="pres">
      <dgm:prSet presAssocID="{EAD9D78D-908F-49AD-9EE7-EF5064F689AA}" presName="parTx" presStyleLbl="revTx" presStyleIdx="0" presStyleCnt="5">
        <dgm:presLayoutVars>
          <dgm:chMax val="0"/>
          <dgm:chPref val="0"/>
        </dgm:presLayoutVars>
      </dgm:prSet>
      <dgm:spPr/>
    </dgm:pt>
    <dgm:pt modelId="{FD579623-4368-4085-8A7E-558E5CBA7325}" type="pres">
      <dgm:prSet presAssocID="{607CA689-1B5B-446C-877A-FCAEA624C141}" presName="sibTrans" presStyleCnt="0"/>
      <dgm:spPr/>
    </dgm:pt>
    <dgm:pt modelId="{73B5783A-3346-44B3-ACEE-91EF6DF90D1B}" type="pres">
      <dgm:prSet presAssocID="{313AD4FE-0F98-428B-BFAD-10DE6C8D6003}" presName="compNode" presStyleCnt="0"/>
      <dgm:spPr/>
    </dgm:pt>
    <dgm:pt modelId="{6FCAD052-AF0B-4A7E-B3AD-4C348FF19C88}" type="pres">
      <dgm:prSet presAssocID="{313AD4FE-0F98-428B-BFAD-10DE6C8D6003}" presName="bgRect" presStyleLbl="bgShp" presStyleIdx="1" presStyleCnt="5"/>
      <dgm:spPr/>
    </dgm:pt>
    <dgm:pt modelId="{B916F19C-9DAC-4B9E-8D2B-8B4802C57D36}" type="pres">
      <dgm:prSet presAssocID="{313AD4FE-0F98-428B-BFAD-10DE6C8D600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ola"/>
        </a:ext>
      </dgm:extLst>
    </dgm:pt>
    <dgm:pt modelId="{81D287A4-5ECC-4388-911F-2DE87CDF3D2C}" type="pres">
      <dgm:prSet presAssocID="{313AD4FE-0F98-428B-BFAD-10DE6C8D6003}" presName="spaceRect" presStyleCnt="0"/>
      <dgm:spPr/>
    </dgm:pt>
    <dgm:pt modelId="{83878065-93E7-45D1-910D-6A2BA229163A}" type="pres">
      <dgm:prSet presAssocID="{313AD4FE-0F98-428B-BFAD-10DE6C8D6003}" presName="parTx" presStyleLbl="revTx" presStyleIdx="1" presStyleCnt="5">
        <dgm:presLayoutVars>
          <dgm:chMax val="0"/>
          <dgm:chPref val="0"/>
        </dgm:presLayoutVars>
      </dgm:prSet>
      <dgm:spPr/>
    </dgm:pt>
    <dgm:pt modelId="{BEF9C799-8205-4637-976F-9885B16B37F6}" type="pres">
      <dgm:prSet presAssocID="{2B393D0D-93FE-4F26-A127-5513054BA5C0}" presName="sibTrans" presStyleCnt="0"/>
      <dgm:spPr/>
    </dgm:pt>
    <dgm:pt modelId="{B516D85B-7609-4F9B-BEFA-3202AB9B706B}" type="pres">
      <dgm:prSet presAssocID="{384586E1-45A0-4278-AEEC-057C273D72D0}" presName="compNode" presStyleCnt="0"/>
      <dgm:spPr/>
    </dgm:pt>
    <dgm:pt modelId="{64D2BAC2-91AC-4641-8EDE-B1B0F563EFA5}" type="pres">
      <dgm:prSet presAssocID="{384586E1-45A0-4278-AEEC-057C273D72D0}" presName="bgRect" presStyleLbl="bgShp" presStyleIdx="2" presStyleCnt="5"/>
      <dgm:spPr/>
    </dgm:pt>
    <dgm:pt modelId="{F5D57A01-98B2-4D8D-848E-00F470AC7EBE}" type="pres">
      <dgm:prSet presAssocID="{384586E1-45A0-4278-AEEC-057C273D72D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ck"/>
        </a:ext>
      </dgm:extLst>
    </dgm:pt>
    <dgm:pt modelId="{6C83B02E-5FD8-4C11-932B-A63DD251FF9D}" type="pres">
      <dgm:prSet presAssocID="{384586E1-45A0-4278-AEEC-057C273D72D0}" presName="spaceRect" presStyleCnt="0"/>
      <dgm:spPr/>
    </dgm:pt>
    <dgm:pt modelId="{8D82068D-0931-49C9-A48E-6FAA2237DDAA}" type="pres">
      <dgm:prSet presAssocID="{384586E1-45A0-4278-AEEC-057C273D72D0}" presName="parTx" presStyleLbl="revTx" presStyleIdx="2" presStyleCnt="5">
        <dgm:presLayoutVars>
          <dgm:chMax val="0"/>
          <dgm:chPref val="0"/>
        </dgm:presLayoutVars>
      </dgm:prSet>
      <dgm:spPr/>
    </dgm:pt>
    <dgm:pt modelId="{2A5EA9BA-A490-4512-A8CF-37CD223DB9B8}" type="pres">
      <dgm:prSet presAssocID="{707DBC96-08E3-4292-874D-43C32E5738B1}" presName="sibTrans" presStyleCnt="0"/>
      <dgm:spPr/>
    </dgm:pt>
    <dgm:pt modelId="{4F485062-0DF2-4243-A62F-AC0F89EDA358}" type="pres">
      <dgm:prSet presAssocID="{DC504071-2448-406B-90B6-A5924A631798}" presName="compNode" presStyleCnt="0"/>
      <dgm:spPr/>
    </dgm:pt>
    <dgm:pt modelId="{07CBF23C-A492-46B6-AC9A-DE0D69EFC45C}" type="pres">
      <dgm:prSet presAssocID="{DC504071-2448-406B-90B6-A5924A631798}" presName="bgRect" presStyleLbl="bgShp" presStyleIdx="3" presStyleCnt="5"/>
      <dgm:spPr/>
    </dgm:pt>
    <dgm:pt modelId="{C63A4F18-DBAF-4F9E-B19F-DF6A0F04931C}" type="pres">
      <dgm:prSet presAssocID="{DC504071-2448-406B-90B6-A5924A63179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CDDBAAA-6059-48FE-B8E9-EC8BF7CFE967}" type="pres">
      <dgm:prSet presAssocID="{DC504071-2448-406B-90B6-A5924A631798}" presName="spaceRect" presStyleCnt="0"/>
      <dgm:spPr/>
    </dgm:pt>
    <dgm:pt modelId="{5F19D878-E1F1-41A7-A5E4-5A4BB81CED6B}" type="pres">
      <dgm:prSet presAssocID="{DC504071-2448-406B-90B6-A5924A631798}" presName="parTx" presStyleLbl="revTx" presStyleIdx="3" presStyleCnt="5">
        <dgm:presLayoutVars>
          <dgm:chMax val="0"/>
          <dgm:chPref val="0"/>
        </dgm:presLayoutVars>
      </dgm:prSet>
      <dgm:spPr/>
    </dgm:pt>
    <dgm:pt modelId="{1355FC2E-E2F7-4740-B637-63C9F24D17E8}" type="pres">
      <dgm:prSet presAssocID="{A1BAB074-C446-4B86-B5DF-3E8A05667BC5}" presName="sibTrans" presStyleCnt="0"/>
      <dgm:spPr/>
    </dgm:pt>
    <dgm:pt modelId="{9AA57DA2-3A75-4B33-9F13-7FE7B1E42545}" type="pres">
      <dgm:prSet presAssocID="{1F3A69D6-9A3F-4C53-A924-E31D82A4BCB0}" presName="compNode" presStyleCnt="0"/>
      <dgm:spPr/>
    </dgm:pt>
    <dgm:pt modelId="{665A5D55-8B6F-4D2A-ADB1-60FC0466833C}" type="pres">
      <dgm:prSet presAssocID="{1F3A69D6-9A3F-4C53-A924-E31D82A4BCB0}" presName="bgRect" presStyleLbl="bgShp" presStyleIdx="4" presStyleCnt="5"/>
      <dgm:spPr/>
    </dgm:pt>
    <dgm:pt modelId="{20A74D90-F3E0-4750-99E9-D69C237E3573}" type="pres">
      <dgm:prSet presAssocID="{1F3A69D6-9A3F-4C53-A924-E31D82A4BCB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öcker"/>
        </a:ext>
      </dgm:extLst>
    </dgm:pt>
    <dgm:pt modelId="{6F882422-7D79-462F-92EF-CE0E8E9E67C9}" type="pres">
      <dgm:prSet presAssocID="{1F3A69D6-9A3F-4C53-A924-E31D82A4BCB0}" presName="spaceRect" presStyleCnt="0"/>
      <dgm:spPr/>
    </dgm:pt>
    <dgm:pt modelId="{E26E7336-FAE0-4E0E-BEA6-1C06E64E172F}" type="pres">
      <dgm:prSet presAssocID="{1F3A69D6-9A3F-4C53-A924-E31D82A4BCB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327D502-9A4C-4BE2-96CC-8A9D15D7AE6E}" type="presOf" srcId="{313AD4FE-0F98-428B-BFAD-10DE6C8D6003}" destId="{83878065-93E7-45D1-910D-6A2BA229163A}" srcOrd="0" destOrd="0" presId="urn:microsoft.com/office/officeart/2018/2/layout/IconVerticalSolidList"/>
    <dgm:cxn modelId="{383E7127-BD93-4B99-8287-B4F9FF3AA78E}" type="presOf" srcId="{D372599C-1C54-46F0-8361-73016362E22C}" destId="{55C1D22E-DCA1-4388-8747-C3F69B473BA0}" srcOrd="0" destOrd="0" presId="urn:microsoft.com/office/officeart/2018/2/layout/IconVerticalSolidList"/>
    <dgm:cxn modelId="{063EE667-9BB9-4375-A20B-462BD7E34FBE}" srcId="{D372599C-1C54-46F0-8361-73016362E22C}" destId="{1F3A69D6-9A3F-4C53-A924-E31D82A4BCB0}" srcOrd="4" destOrd="0" parTransId="{2006D1A1-A391-40AC-96EF-624849017C73}" sibTransId="{4C530516-68F6-4BAB-AAD2-CC2E5166C0B2}"/>
    <dgm:cxn modelId="{5057C24A-F144-4768-8C04-83850D984626}" type="presOf" srcId="{1F3A69D6-9A3F-4C53-A924-E31D82A4BCB0}" destId="{E26E7336-FAE0-4E0E-BEA6-1C06E64E172F}" srcOrd="0" destOrd="0" presId="urn:microsoft.com/office/officeart/2018/2/layout/IconVerticalSolidList"/>
    <dgm:cxn modelId="{5733466B-B791-4AEB-9EFD-3A1AC1CA71C9}" srcId="{D372599C-1C54-46F0-8361-73016362E22C}" destId="{313AD4FE-0F98-428B-BFAD-10DE6C8D6003}" srcOrd="1" destOrd="0" parTransId="{A88688AE-18FD-45AC-8E78-ED899B1EDF3F}" sibTransId="{2B393D0D-93FE-4F26-A127-5513054BA5C0}"/>
    <dgm:cxn modelId="{1E45EA4F-68BE-475F-B19F-5A471B3E5A49}" type="presOf" srcId="{EAD9D78D-908F-49AD-9EE7-EF5064F689AA}" destId="{4CC4348F-D28A-4F7A-AF6B-E36B08850E14}" srcOrd="0" destOrd="0" presId="urn:microsoft.com/office/officeart/2018/2/layout/IconVerticalSolidList"/>
    <dgm:cxn modelId="{946D068A-8B48-4279-9471-804E5F176D06}" type="presOf" srcId="{DC504071-2448-406B-90B6-A5924A631798}" destId="{5F19D878-E1F1-41A7-A5E4-5A4BB81CED6B}" srcOrd="0" destOrd="0" presId="urn:microsoft.com/office/officeart/2018/2/layout/IconVerticalSolidList"/>
    <dgm:cxn modelId="{2EB7FB9F-3B91-425B-8161-52213257ECB6}" type="presOf" srcId="{384586E1-45A0-4278-AEEC-057C273D72D0}" destId="{8D82068D-0931-49C9-A48E-6FAA2237DDAA}" srcOrd="0" destOrd="0" presId="urn:microsoft.com/office/officeart/2018/2/layout/IconVerticalSolidList"/>
    <dgm:cxn modelId="{14F504C3-F2C8-4762-8BA9-E5E3A8D71221}" srcId="{D372599C-1C54-46F0-8361-73016362E22C}" destId="{EAD9D78D-908F-49AD-9EE7-EF5064F689AA}" srcOrd="0" destOrd="0" parTransId="{7556856E-99D2-4663-B347-36BD86F30916}" sibTransId="{607CA689-1B5B-446C-877A-FCAEA624C141}"/>
    <dgm:cxn modelId="{A93840C4-4D47-417B-A426-277A0EB45CB7}" srcId="{D372599C-1C54-46F0-8361-73016362E22C}" destId="{DC504071-2448-406B-90B6-A5924A631798}" srcOrd="3" destOrd="0" parTransId="{F0C3F92B-AE7C-4926-8C6A-23EE81EED675}" sibTransId="{A1BAB074-C446-4B86-B5DF-3E8A05667BC5}"/>
    <dgm:cxn modelId="{663E45F1-542F-4BB0-8166-72596A1C9F2B}" srcId="{D372599C-1C54-46F0-8361-73016362E22C}" destId="{384586E1-45A0-4278-AEEC-057C273D72D0}" srcOrd="2" destOrd="0" parTransId="{790AB8DC-2481-4D63-AA77-F9FAADDC088C}" sibTransId="{707DBC96-08E3-4292-874D-43C32E5738B1}"/>
    <dgm:cxn modelId="{65450E07-C2DA-4D10-ADFE-878183672BDC}" type="presParOf" srcId="{55C1D22E-DCA1-4388-8747-C3F69B473BA0}" destId="{B67632DA-4B24-41CD-8766-E29FFD9A6D41}" srcOrd="0" destOrd="0" presId="urn:microsoft.com/office/officeart/2018/2/layout/IconVerticalSolidList"/>
    <dgm:cxn modelId="{A0E0446E-AA3F-439F-AD5F-2C42F7246321}" type="presParOf" srcId="{B67632DA-4B24-41CD-8766-E29FFD9A6D41}" destId="{AB4D04EA-FDEB-426F-88E2-56271B9207D3}" srcOrd="0" destOrd="0" presId="urn:microsoft.com/office/officeart/2018/2/layout/IconVerticalSolidList"/>
    <dgm:cxn modelId="{7650C118-3D94-4F09-B160-DBD82A7735D6}" type="presParOf" srcId="{B67632DA-4B24-41CD-8766-E29FFD9A6D41}" destId="{47313549-F657-437E-9C74-163EBC74BE87}" srcOrd="1" destOrd="0" presId="urn:microsoft.com/office/officeart/2018/2/layout/IconVerticalSolidList"/>
    <dgm:cxn modelId="{5F35B4C5-B2E8-493A-A923-8E6A5475FF81}" type="presParOf" srcId="{B67632DA-4B24-41CD-8766-E29FFD9A6D41}" destId="{207BF794-3C47-434D-90E1-39467D8A6CC2}" srcOrd="2" destOrd="0" presId="urn:microsoft.com/office/officeart/2018/2/layout/IconVerticalSolidList"/>
    <dgm:cxn modelId="{5546B589-5460-41BD-962F-D349A6E70EC5}" type="presParOf" srcId="{B67632DA-4B24-41CD-8766-E29FFD9A6D41}" destId="{4CC4348F-D28A-4F7A-AF6B-E36B08850E14}" srcOrd="3" destOrd="0" presId="urn:microsoft.com/office/officeart/2018/2/layout/IconVerticalSolidList"/>
    <dgm:cxn modelId="{AC2144DE-4454-4F18-8704-69CDC7B5E976}" type="presParOf" srcId="{55C1D22E-DCA1-4388-8747-C3F69B473BA0}" destId="{FD579623-4368-4085-8A7E-558E5CBA7325}" srcOrd="1" destOrd="0" presId="urn:microsoft.com/office/officeart/2018/2/layout/IconVerticalSolidList"/>
    <dgm:cxn modelId="{15E5907C-549F-455C-84C2-1B79E92360A4}" type="presParOf" srcId="{55C1D22E-DCA1-4388-8747-C3F69B473BA0}" destId="{73B5783A-3346-44B3-ACEE-91EF6DF90D1B}" srcOrd="2" destOrd="0" presId="urn:microsoft.com/office/officeart/2018/2/layout/IconVerticalSolidList"/>
    <dgm:cxn modelId="{BCF34366-6D9E-49C0-9066-737A7A4589BA}" type="presParOf" srcId="{73B5783A-3346-44B3-ACEE-91EF6DF90D1B}" destId="{6FCAD052-AF0B-4A7E-B3AD-4C348FF19C88}" srcOrd="0" destOrd="0" presId="urn:microsoft.com/office/officeart/2018/2/layout/IconVerticalSolidList"/>
    <dgm:cxn modelId="{F1D5C831-A7FD-418D-8D45-D1D4B8F76323}" type="presParOf" srcId="{73B5783A-3346-44B3-ACEE-91EF6DF90D1B}" destId="{B916F19C-9DAC-4B9E-8D2B-8B4802C57D36}" srcOrd="1" destOrd="0" presId="urn:microsoft.com/office/officeart/2018/2/layout/IconVerticalSolidList"/>
    <dgm:cxn modelId="{84B5F1EA-E478-4E31-BEA6-A211F6A29612}" type="presParOf" srcId="{73B5783A-3346-44B3-ACEE-91EF6DF90D1B}" destId="{81D287A4-5ECC-4388-911F-2DE87CDF3D2C}" srcOrd="2" destOrd="0" presId="urn:microsoft.com/office/officeart/2018/2/layout/IconVerticalSolidList"/>
    <dgm:cxn modelId="{35E5FB78-311F-493A-BE06-BFC16F512FE9}" type="presParOf" srcId="{73B5783A-3346-44B3-ACEE-91EF6DF90D1B}" destId="{83878065-93E7-45D1-910D-6A2BA229163A}" srcOrd="3" destOrd="0" presId="urn:microsoft.com/office/officeart/2018/2/layout/IconVerticalSolidList"/>
    <dgm:cxn modelId="{46121393-3164-4CB3-854B-9E2736E48D6B}" type="presParOf" srcId="{55C1D22E-DCA1-4388-8747-C3F69B473BA0}" destId="{BEF9C799-8205-4637-976F-9885B16B37F6}" srcOrd="3" destOrd="0" presId="urn:microsoft.com/office/officeart/2018/2/layout/IconVerticalSolidList"/>
    <dgm:cxn modelId="{180DF61B-F04E-489D-85F8-D31EE92E3793}" type="presParOf" srcId="{55C1D22E-DCA1-4388-8747-C3F69B473BA0}" destId="{B516D85B-7609-4F9B-BEFA-3202AB9B706B}" srcOrd="4" destOrd="0" presId="urn:microsoft.com/office/officeart/2018/2/layout/IconVerticalSolidList"/>
    <dgm:cxn modelId="{C69A3CF4-0DA7-4BF2-BCBF-4FACC732D8D0}" type="presParOf" srcId="{B516D85B-7609-4F9B-BEFA-3202AB9B706B}" destId="{64D2BAC2-91AC-4641-8EDE-B1B0F563EFA5}" srcOrd="0" destOrd="0" presId="urn:microsoft.com/office/officeart/2018/2/layout/IconVerticalSolidList"/>
    <dgm:cxn modelId="{80E60FE8-9FE6-42E5-B5EE-667B83440D78}" type="presParOf" srcId="{B516D85B-7609-4F9B-BEFA-3202AB9B706B}" destId="{F5D57A01-98B2-4D8D-848E-00F470AC7EBE}" srcOrd="1" destOrd="0" presId="urn:microsoft.com/office/officeart/2018/2/layout/IconVerticalSolidList"/>
    <dgm:cxn modelId="{5EC90A11-D7C4-418C-9349-8919852381E1}" type="presParOf" srcId="{B516D85B-7609-4F9B-BEFA-3202AB9B706B}" destId="{6C83B02E-5FD8-4C11-932B-A63DD251FF9D}" srcOrd="2" destOrd="0" presId="urn:microsoft.com/office/officeart/2018/2/layout/IconVerticalSolidList"/>
    <dgm:cxn modelId="{2087F5A5-6C60-4525-8F6E-055ED3A3FE28}" type="presParOf" srcId="{B516D85B-7609-4F9B-BEFA-3202AB9B706B}" destId="{8D82068D-0931-49C9-A48E-6FAA2237DDAA}" srcOrd="3" destOrd="0" presId="urn:microsoft.com/office/officeart/2018/2/layout/IconVerticalSolidList"/>
    <dgm:cxn modelId="{250FE378-8402-4AC0-88A0-DF1F417B2B01}" type="presParOf" srcId="{55C1D22E-DCA1-4388-8747-C3F69B473BA0}" destId="{2A5EA9BA-A490-4512-A8CF-37CD223DB9B8}" srcOrd="5" destOrd="0" presId="urn:microsoft.com/office/officeart/2018/2/layout/IconVerticalSolidList"/>
    <dgm:cxn modelId="{DE8BBBCF-0CC9-4E04-A74F-40396138918E}" type="presParOf" srcId="{55C1D22E-DCA1-4388-8747-C3F69B473BA0}" destId="{4F485062-0DF2-4243-A62F-AC0F89EDA358}" srcOrd="6" destOrd="0" presId="urn:microsoft.com/office/officeart/2018/2/layout/IconVerticalSolidList"/>
    <dgm:cxn modelId="{1C5B3EED-B14D-4F2C-B44E-616551113C6A}" type="presParOf" srcId="{4F485062-0DF2-4243-A62F-AC0F89EDA358}" destId="{07CBF23C-A492-46B6-AC9A-DE0D69EFC45C}" srcOrd="0" destOrd="0" presId="urn:microsoft.com/office/officeart/2018/2/layout/IconVerticalSolidList"/>
    <dgm:cxn modelId="{430CC90D-4ADF-488A-8009-C02B82C1FFF0}" type="presParOf" srcId="{4F485062-0DF2-4243-A62F-AC0F89EDA358}" destId="{C63A4F18-DBAF-4F9E-B19F-DF6A0F04931C}" srcOrd="1" destOrd="0" presId="urn:microsoft.com/office/officeart/2018/2/layout/IconVerticalSolidList"/>
    <dgm:cxn modelId="{47AE2927-A132-446B-AA51-D897FB9A10AF}" type="presParOf" srcId="{4F485062-0DF2-4243-A62F-AC0F89EDA358}" destId="{9CDDBAAA-6059-48FE-B8E9-EC8BF7CFE967}" srcOrd="2" destOrd="0" presId="urn:microsoft.com/office/officeart/2018/2/layout/IconVerticalSolidList"/>
    <dgm:cxn modelId="{EFF835F4-86DB-4469-AC16-6EA880325967}" type="presParOf" srcId="{4F485062-0DF2-4243-A62F-AC0F89EDA358}" destId="{5F19D878-E1F1-41A7-A5E4-5A4BB81CED6B}" srcOrd="3" destOrd="0" presId="urn:microsoft.com/office/officeart/2018/2/layout/IconVerticalSolidList"/>
    <dgm:cxn modelId="{0607B7E0-7666-4EA6-9912-721D7E000E8F}" type="presParOf" srcId="{55C1D22E-DCA1-4388-8747-C3F69B473BA0}" destId="{1355FC2E-E2F7-4740-B637-63C9F24D17E8}" srcOrd="7" destOrd="0" presId="urn:microsoft.com/office/officeart/2018/2/layout/IconVerticalSolidList"/>
    <dgm:cxn modelId="{BE0B37C7-6CCE-469F-8A51-4088B46A0773}" type="presParOf" srcId="{55C1D22E-DCA1-4388-8747-C3F69B473BA0}" destId="{9AA57DA2-3A75-4B33-9F13-7FE7B1E42545}" srcOrd="8" destOrd="0" presId="urn:microsoft.com/office/officeart/2018/2/layout/IconVerticalSolidList"/>
    <dgm:cxn modelId="{981316A8-2BCA-4567-8D64-F9DE5B5B1208}" type="presParOf" srcId="{9AA57DA2-3A75-4B33-9F13-7FE7B1E42545}" destId="{665A5D55-8B6F-4D2A-ADB1-60FC0466833C}" srcOrd="0" destOrd="0" presId="urn:microsoft.com/office/officeart/2018/2/layout/IconVerticalSolidList"/>
    <dgm:cxn modelId="{AD05FC07-B3C7-41E8-9272-8F22A390E602}" type="presParOf" srcId="{9AA57DA2-3A75-4B33-9F13-7FE7B1E42545}" destId="{20A74D90-F3E0-4750-99E9-D69C237E3573}" srcOrd="1" destOrd="0" presId="urn:microsoft.com/office/officeart/2018/2/layout/IconVerticalSolidList"/>
    <dgm:cxn modelId="{5AE828EF-4792-4493-9767-5BBD9C512A5B}" type="presParOf" srcId="{9AA57DA2-3A75-4B33-9F13-7FE7B1E42545}" destId="{6F882422-7D79-462F-92EF-CE0E8E9E67C9}" srcOrd="2" destOrd="0" presId="urn:microsoft.com/office/officeart/2018/2/layout/IconVerticalSolidList"/>
    <dgm:cxn modelId="{0566B5EF-679C-4B15-BA96-78A2BF620481}" type="presParOf" srcId="{9AA57DA2-3A75-4B33-9F13-7FE7B1E42545}" destId="{E26E7336-FAE0-4E0E-BEA6-1C06E64E172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2D5EA8-F62A-4339-94E4-6CEEBD6562F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703DB5-A7C3-461B-9ECC-19D6418873DE}">
      <dgm:prSet/>
      <dgm:spPr/>
      <dgm:t>
        <a:bodyPr/>
        <a:lstStyle/>
        <a:p>
          <a:r>
            <a:rPr lang="en-GB"/>
            <a:t>Democracy and human rights</a:t>
          </a:r>
          <a:endParaRPr lang="en-US"/>
        </a:p>
      </dgm:t>
    </dgm:pt>
    <dgm:pt modelId="{361D37E3-5EAB-4D02-B68E-4B2FF3631EEE}" type="parTrans" cxnId="{2B62BAA7-A8DB-485D-8E89-FEF3D31C8833}">
      <dgm:prSet/>
      <dgm:spPr/>
      <dgm:t>
        <a:bodyPr/>
        <a:lstStyle/>
        <a:p>
          <a:endParaRPr lang="en-US"/>
        </a:p>
      </dgm:t>
    </dgm:pt>
    <dgm:pt modelId="{CE3A6906-A916-470B-BD49-BC20F1C3CCB1}" type="sibTrans" cxnId="{2B62BAA7-A8DB-485D-8E89-FEF3D31C8833}">
      <dgm:prSet/>
      <dgm:spPr/>
      <dgm:t>
        <a:bodyPr/>
        <a:lstStyle/>
        <a:p>
          <a:endParaRPr lang="en-US"/>
        </a:p>
      </dgm:t>
    </dgm:pt>
    <dgm:pt modelId="{40938689-ED9E-494C-9E8C-CEFFD2CE14CB}">
      <dgm:prSet/>
      <dgm:spPr/>
      <dgm:t>
        <a:bodyPr/>
        <a:lstStyle/>
        <a:p>
          <a:r>
            <a:rPr lang="en-GB"/>
            <a:t>Solidarity</a:t>
          </a:r>
          <a:endParaRPr lang="en-US"/>
        </a:p>
      </dgm:t>
    </dgm:pt>
    <dgm:pt modelId="{3DC5756B-D5E2-4A1E-BAEC-2E107B579C74}" type="parTrans" cxnId="{82AF7C8B-A918-4DCC-BCEF-9A0AF35B553A}">
      <dgm:prSet/>
      <dgm:spPr/>
      <dgm:t>
        <a:bodyPr/>
        <a:lstStyle/>
        <a:p>
          <a:endParaRPr lang="en-US"/>
        </a:p>
      </dgm:t>
    </dgm:pt>
    <dgm:pt modelId="{D373CA7D-1906-4A55-8A15-5081BF06F6E4}" type="sibTrans" cxnId="{82AF7C8B-A918-4DCC-BCEF-9A0AF35B553A}">
      <dgm:prSet/>
      <dgm:spPr/>
      <dgm:t>
        <a:bodyPr/>
        <a:lstStyle/>
        <a:p>
          <a:endParaRPr lang="en-US"/>
        </a:p>
      </dgm:t>
    </dgm:pt>
    <dgm:pt modelId="{4E30BB89-7089-4495-84B5-D7384E1C87AF}">
      <dgm:prSet/>
      <dgm:spPr/>
      <dgm:t>
        <a:bodyPr/>
        <a:lstStyle/>
        <a:p>
          <a:r>
            <a:rPr lang="en-GB"/>
            <a:t>Gender Equality</a:t>
          </a:r>
          <a:endParaRPr lang="en-US"/>
        </a:p>
      </dgm:t>
    </dgm:pt>
    <dgm:pt modelId="{87D1FF36-D0B4-45BF-B1EF-039F5A562E5B}" type="parTrans" cxnId="{07544311-23E3-4ED0-92A8-331B53CA4047}">
      <dgm:prSet/>
      <dgm:spPr/>
      <dgm:t>
        <a:bodyPr/>
        <a:lstStyle/>
        <a:p>
          <a:endParaRPr lang="en-US"/>
        </a:p>
      </dgm:t>
    </dgm:pt>
    <dgm:pt modelId="{BB9312D6-FAA1-4436-BD4C-C46B22097FC4}" type="sibTrans" cxnId="{07544311-23E3-4ED0-92A8-331B53CA4047}">
      <dgm:prSet/>
      <dgm:spPr/>
      <dgm:t>
        <a:bodyPr/>
        <a:lstStyle/>
        <a:p>
          <a:endParaRPr lang="en-US"/>
        </a:p>
      </dgm:t>
    </dgm:pt>
    <dgm:pt modelId="{6036479B-7935-4F7A-9CEA-2671183468E8}">
      <dgm:prSet/>
      <dgm:spPr/>
      <dgm:t>
        <a:bodyPr/>
        <a:lstStyle/>
        <a:p>
          <a:r>
            <a:rPr lang="en-GB"/>
            <a:t>Christian values and Western Humanism</a:t>
          </a:r>
          <a:endParaRPr lang="en-US"/>
        </a:p>
      </dgm:t>
    </dgm:pt>
    <dgm:pt modelId="{0701BF3C-F204-4C31-90E3-85F43C8DCB1D}" type="parTrans" cxnId="{CCD8444E-8A7F-46C9-84B8-F59C156E01E6}">
      <dgm:prSet/>
      <dgm:spPr/>
      <dgm:t>
        <a:bodyPr/>
        <a:lstStyle/>
        <a:p>
          <a:endParaRPr lang="en-US"/>
        </a:p>
      </dgm:t>
    </dgm:pt>
    <dgm:pt modelId="{898F51C1-2DC9-49F4-AB40-E77CFCE02E36}" type="sibTrans" cxnId="{CCD8444E-8A7F-46C9-84B8-F59C156E01E6}">
      <dgm:prSet/>
      <dgm:spPr/>
      <dgm:t>
        <a:bodyPr/>
        <a:lstStyle/>
        <a:p>
          <a:endParaRPr lang="en-US"/>
        </a:p>
      </dgm:t>
    </dgm:pt>
    <dgm:pt modelId="{C2CC2D7E-AD80-4D6A-96B0-2FED61B7283B}">
      <dgm:prSet/>
      <dgm:spPr/>
      <dgm:t>
        <a:bodyPr/>
        <a:lstStyle/>
        <a:p>
          <a:r>
            <a:rPr lang="en-GB" dirty="0"/>
            <a:t>Promote the students lifelong longing to learn</a:t>
          </a:r>
          <a:endParaRPr lang="en-US" dirty="0"/>
        </a:p>
      </dgm:t>
    </dgm:pt>
    <dgm:pt modelId="{FFC0109C-B633-4C3B-A844-EEA1CFC69E14}" type="parTrans" cxnId="{08140DAF-08D9-4E1C-AFD4-EF448830E286}">
      <dgm:prSet/>
      <dgm:spPr/>
      <dgm:t>
        <a:bodyPr/>
        <a:lstStyle/>
        <a:p>
          <a:endParaRPr lang="en-US"/>
        </a:p>
      </dgm:t>
    </dgm:pt>
    <dgm:pt modelId="{4C2BDF8A-5FE0-4B7D-8169-A9670A7FFA53}" type="sibTrans" cxnId="{08140DAF-08D9-4E1C-AFD4-EF448830E286}">
      <dgm:prSet/>
      <dgm:spPr/>
      <dgm:t>
        <a:bodyPr/>
        <a:lstStyle/>
        <a:p>
          <a:endParaRPr lang="en-US"/>
        </a:p>
      </dgm:t>
    </dgm:pt>
    <dgm:pt modelId="{89D04ACE-1A44-4A84-AF25-10B42C1C6243}" type="pres">
      <dgm:prSet presAssocID="{0C2D5EA8-F62A-4339-94E4-6CEEBD6562F6}" presName="linear" presStyleCnt="0">
        <dgm:presLayoutVars>
          <dgm:animLvl val="lvl"/>
          <dgm:resizeHandles val="exact"/>
        </dgm:presLayoutVars>
      </dgm:prSet>
      <dgm:spPr/>
    </dgm:pt>
    <dgm:pt modelId="{E0310DCE-11A4-41A8-A69A-E61126C903AE}" type="pres">
      <dgm:prSet presAssocID="{0A703DB5-A7C3-461B-9ECC-19D6418873D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D719DA7-BE60-4306-B647-FA912B95428B}" type="pres">
      <dgm:prSet presAssocID="{CE3A6906-A916-470B-BD49-BC20F1C3CCB1}" presName="spacer" presStyleCnt="0"/>
      <dgm:spPr/>
    </dgm:pt>
    <dgm:pt modelId="{B47992B6-899D-489E-A55D-CFD2F9065B88}" type="pres">
      <dgm:prSet presAssocID="{40938689-ED9E-494C-9E8C-CEFFD2CE14C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DD390DD-8F21-46BE-BB8F-72FD6AC14552}" type="pres">
      <dgm:prSet presAssocID="{D373CA7D-1906-4A55-8A15-5081BF06F6E4}" presName="spacer" presStyleCnt="0"/>
      <dgm:spPr/>
    </dgm:pt>
    <dgm:pt modelId="{72E1F5CD-4633-4B64-B544-75287F3DAF97}" type="pres">
      <dgm:prSet presAssocID="{4E30BB89-7089-4495-84B5-D7384E1C87A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2CD3A00-B637-4284-B75A-3D6819F613BE}" type="pres">
      <dgm:prSet presAssocID="{BB9312D6-FAA1-4436-BD4C-C46B22097FC4}" presName="spacer" presStyleCnt="0"/>
      <dgm:spPr/>
    </dgm:pt>
    <dgm:pt modelId="{1568E7C6-5BCD-40C6-8DA1-CE1FF99E44A2}" type="pres">
      <dgm:prSet presAssocID="{6036479B-7935-4F7A-9CEA-2671183468E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6DD14D3-7E4E-4DB9-ACCA-50F73EDF0594}" type="pres">
      <dgm:prSet presAssocID="{898F51C1-2DC9-49F4-AB40-E77CFCE02E36}" presName="spacer" presStyleCnt="0"/>
      <dgm:spPr/>
    </dgm:pt>
    <dgm:pt modelId="{CD363B89-7184-4936-9B85-A6E93FE11C8B}" type="pres">
      <dgm:prSet presAssocID="{C2CC2D7E-AD80-4D6A-96B0-2FED61B7283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7544311-23E3-4ED0-92A8-331B53CA4047}" srcId="{0C2D5EA8-F62A-4339-94E4-6CEEBD6562F6}" destId="{4E30BB89-7089-4495-84B5-D7384E1C87AF}" srcOrd="2" destOrd="0" parTransId="{87D1FF36-D0B4-45BF-B1EF-039F5A562E5B}" sibTransId="{BB9312D6-FAA1-4436-BD4C-C46B22097FC4}"/>
    <dgm:cxn modelId="{D5A4DB27-F238-4CC1-8D5B-2E436FC524E7}" type="presOf" srcId="{4E30BB89-7089-4495-84B5-D7384E1C87AF}" destId="{72E1F5CD-4633-4B64-B544-75287F3DAF97}" srcOrd="0" destOrd="0" presId="urn:microsoft.com/office/officeart/2005/8/layout/vList2"/>
    <dgm:cxn modelId="{D04C1E28-C326-4DCA-8EE3-428C890510C2}" type="presOf" srcId="{6036479B-7935-4F7A-9CEA-2671183468E8}" destId="{1568E7C6-5BCD-40C6-8DA1-CE1FF99E44A2}" srcOrd="0" destOrd="0" presId="urn:microsoft.com/office/officeart/2005/8/layout/vList2"/>
    <dgm:cxn modelId="{F07F5C6E-845D-458F-A52C-E984A4508ECC}" type="presOf" srcId="{0A703DB5-A7C3-461B-9ECC-19D6418873DE}" destId="{E0310DCE-11A4-41A8-A69A-E61126C903AE}" srcOrd="0" destOrd="0" presId="urn:microsoft.com/office/officeart/2005/8/layout/vList2"/>
    <dgm:cxn modelId="{CCD8444E-8A7F-46C9-84B8-F59C156E01E6}" srcId="{0C2D5EA8-F62A-4339-94E4-6CEEBD6562F6}" destId="{6036479B-7935-4F7A-9CEA-2671183468E8}" srcOrd="3" destOrd="0" parTransId="{0701BF3C-F204-4C31-90E3-85F43C8DCB1D}" sibTransId="{898F51C1-2DC9-49F4-AB40-E77CFCE02E36}"/>
    <dgm:cxn modelId="{B88AA65A-22A3-4618-A783-8633CEBB7F5A}" type="presOf" srcId="{40938689-ED9E-494C-9E8C-CEFFD2CE14CB}" destId="{B47992B6-899D-489E-A55D-CFD2F9065B88}" srcOrd="0" destOrd="0" presId="urn:microsoft.com/office/officeart/2005/8/layout/vList2"/>
    <dgm:cxn modelId="{82AF7C8B-A918-4DCC-BCEF-9A0AF35B553A}" srcId="{0C2D5EA8-F62A-4339-94E4-6CEEBD6562F6}" destId="{40938689-ED9E-494C-9E8C-CEFFD2CE14CB}" srcOrd="1" destOrd="0" parTransId="{3DC5756B-D5E2-4A1E-BAEC-2E107B579C74}" sibTransId="{D373CA7D-1906-4A55-8A15-5081BF06F6E4}"/>
    <dgm:cxn modelId="{C115E59F-00F1-4B38-BB65-A588E0D3E15B}" type="presOf" srcId="{0C2D5EA8-F62A-4339-94E4-6CEEBD6562F6}" destId="{89D04ACE-1A44-4A84-AF25-10B42C1C6243}" srcOrd="0" destOrd="0" presId="urn:microsoft.com/office/officeart/2005/8/layout/vList2"/>
    <dgm:cxn modelId="{2B62BAA7-A8DB-485D-8E89-FEF3D31C8833}" srcId="{0C2D5EA8-F62A-4339-94E4-6CEEBD6562F6}" destId="{0A703DB5-A7C3-461B-9ECC-19D6418873DE}" srcOrd="0" destOrd="0" parTransId="{361D37E3-5EAB-4D02-B68E-4B2FF3631EEE}" sibTransId="{CE3A6906-A916-470B-BD49-BC20F1C3CCB1}"/>
    <dgm:cxn modelId="{08140DAF-08D9-4E1C-AFD4-EF448830E286}" srcId="{0C2D5EA8-F62A-4339-94E4-6CEEBD6562F6}" destId="{C2CC2D7E-AD80-4D6A-96B0-2FED61B7283B}" srcOrd="4" destOrd="0" parTransId="{FFC0109C-B633-4C3B-A844-EEA1CFC69E14}" sibTransId="{4C2BDF8A-5FE0-4B7D-8169-A9670A7FFA53}"/>
    <dgm:cxn modelId="{F85A3DDA-8563-4874-8B82-5D34917DC5E6}" type="presOf" srcId="{C2CC2D7E-AD80-4D6A-96B0-2FED61B7283B}" destId="{CD363B89-7184-4936-9B85-A6E93FE11C8B}" srcOrd="0" destOrd="0" presId="urn:microsoft.com/office/officeart/2005/8/layout/vList2"/>
    <dgm:cxn modelId="{89080D9C-DEB6-4D3E-98CB-CD4310133E1B}" type="presParOf" srcId="{89D04ACE-1A44-4A84-AF25-10B42C1C6243}" destId="{E0310DCE-11A4-41A8-A69A-E61126C903AE}" srcOrd="0" destOrd="0" presId="urn:microsoft.com/office/officeart/2005/8/layout/vList2"/>
    <dgm:cxn modelId="{08A85E75-0E17-4779-B842-7A481069FB6C}" type="presParOf" srcId="{89D04ACE-1A44-4A84-AF25-10B42C1C6243}" destId="{0D719DA7-BE60-4306-B647-FA912B95428B}" srcOrd="1" destOrd="0" presId="urn:microsoft.com/office/officeart/2005/8/layout/vList2"/>
    <dgm:cxn modelId="{51B74833-A3AD-43D1-A073-359CEF5CB245}" type="presParOf" srcId="{89D04ACE-1A44-4A84-AF25-10B42C1C6243}" destId="{B47992B6-899D-489E-A55D-CFD2F9065B88}" srcOrd="2" destOrd="0" presId="urn:microsoft.com/office/officeart/2005/8/layout/vList2"/>
    <dgm:cxn modelId="{D82B7C1A-11D0-4CFE-A146-E4E718AA3D03}" type="presParOf" srcId="{89D04ACE-1A44-4A84-AF25-10B42C1C6243}" destId="{8DD390DD-8F21-46BE-BB8F-72FD6AC14552}" srcOrd="3" destOrd="0" presId="urn:microsoft.com/office/officeart/2005/8/layout/vList2"/>
    <dgm:cxn modelId="{9C9CD7FE-7591-4078-8D19-895910EF9629}" type="presParOf" srcId="{89D04ACE-1A44-4A84-AF25-10B42C1C6243}" destId="{72E1F5CD-4633-4B64-B544-75287F3DAF97}" srcOrd="4" destOrd="0" presId="urn:microsoft.com/office/officeart/2005/8/layout/vList2"/>
    <dgm:cxn modelId="{51070D01-D534-42F6-A0EE-24539DDB26A0}" type="presParOf" srcId="{89D04ACE-1A44-4A84-AF25-10B42C1C6243}" destId="{02CD3A00-B637-4284-B75A-3D6819F613BE}" srcOrd="5" destOrd="0" presId="urn:microsoft.com/office/officeart/2005/8/layout/vList2"/>
    <dgm:cxn modelId="{D7F0153F-1BC3-4DFD-97FC-9851D0F96E99}" type="presParOf" srcId="{89D04ACE-1A44-4A84-AF25-10B42C1C6243}" destId="{1568E7C6-5BCD-40C6-8DA1-CE1FF99E44A2}" srcOrd="6" destOrd="0" presId="urn:microsoft.com/office/officeart/2005/8/layout/vList2"/>
    <dgm:cxn modelId="{CAF7E6AF-59DE-4552-BFBB-995CB8D88D3E}" type="presParOf" srcId="{89D04ACE-1A44-4A84-AF25-10B42C1C6243}" destId="{96DD14D3-7E4E-4DB9-ACCA-50F73EDF0594}" srcOrd="7" destOrd="0" presId="urn:microsoft.com/office/officeart/2005/8/layout/vList2"/>
    <dgm:cxn modelId="{14539C1C-F5DE-44D8-A8F5-F32E40A4045B}" type="presParOf" srcId="{89D04ACE-1A44-4A84-AF25-10B42C1C6243}" destId="{CD363B89-7184-4936-9B85-A6E93FE11C8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DEB62E-1F67-4463-92FB-095E0DA0E55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AC0A0E6-CCC8-4FA5-9F5D-9FE056BD5C43}">
      <dgm:prSet/>
      <dgm:spPr/>
      <dgm:t>
        <a:bodyPr/>
        <a:lstStyle/>
        <a:p>
          <a:r>
            <a:rPr lang="en-GB"/>
            <a:t>Equivalence</a:t>
          </a:r>
          <a:endParaRPr lang="en-US"/>
        </a:p>
      </dgm:t>
    </dgm:pt>
    <dgm:pt modelId="{645D913F-A73E-46F1-A68F-B741316086AA}" type="parTrans" cxnId="{E2FC674E-2B5C-41D5-8C44-071DE85D74FC}">
      <dgm:prSet/>
      <dgm:spPr/>
      <dgm:t>
        <a:bodyPr/>
        <a:lstStyle/>
        <a:p>
          <a:endParaRPr lang="en-US"/>
        </a:p>
      </dgm:t>
    </dgm:pt>
    <dgm:pt modelId="{317FF928-666F-45BF-8F71-EEF9016B86F1}" type="sibTrans" cxnId="{E2FC674E-2B5C-41D5-8C44-071DE85D74FC}">
      <dgm:prSet/>
      <dgm:spPr/>
      <dgm:t>
        <a:bodyPr/>
        <a:lstStyle/>
        <a:p>
          <a:endParaRPr lang="en-US"/>
        </a:p>
      </dgm:t>
    </dgm:pt>
    <dgm:pt modelId="{D5FCD70E-42FC-4DD0-97EA-58F99E1364CA}">
      <dgm:prSet/>
      <dgm:spPr/>
      <dgm:t>
        <a:bodyPr/>
        <a:lstStyle/>
        <a:p>
          <a:r>
            <a:rPr lang="en-GB"/>
            <a:t>Objectivity and versatility</a:t>
          </a:r>
          <a:endParaRPr lang="en-US"/>
        </a:p>
      </dgm:t>
    </dgm:pt>
    <dgm:pt modelId="{2757AAA6-A1C2-4B0B-A0CB-7D2101270365}" type="parTrans" cxnId="{79D13084-3CAF-4D10-BA0C-C5550C06D389}">
      <dgm:prSet/>
      <dgm:spPr/>
      <dgm:t>
        <a:bodyPr/>
        <a:lstStyle/>
        <a:p>
          <a:endParaRPr lang="en-US"/>
        </a:p>
      </dgm:t>
    </dgm:pt>
    <dgm:pt modelId="{830180F9-7E59-4845-8E8F-AAEF45042EC2}" type="sibTrans" cxnId="{79D13084-3CAF-4D10-BA0C-C5550C06D389}">
      <dgm:prSet/>
      <dgm:spPr/>
      <dgm:t>
        <a:bodyPr/>
        <a:lstStyle/>
        <a:p>
          <a:endParaRPr lang="en-US"/>
        </a:p>
      </dgm:t>
    </dgm:pt>
    <dgm:pt modelId="{6C28F4DD-A702-4957-B9CB-64185F0B0D61}">
      <dgm:prSet/>
      <dgm:spPr/>
      <dgm:t>
        <a:bodyPr/>
        <a:lstStyle/>
        <a:p>
          <a:r>
            <a:rPr lang="en-GB"/>
            <a:t>Participation – students should participate in planning their education so that the may continue to work for change as adults</a:t>
          </a:r>
          <a:endParaRPr lang="en-US"/>
        </a:p>
      </dgm:t>
    </dgm:pt>
    <dgm:pt modelId="{03688B06-4AF5-4C71-BF1E-43162E6B854C}" type="parTrans" cxnId="{29C2C103-EC3E-4142-8CAA-836A2A9F73AC}">
      <dgm:prSet/>
      <dgm:spPr/>
      <dgm:t>
        <a:bodyPr/>
        <a:lstStyle/>
        <a:p>
          <a:endParaRPr lang="en-US"/>
        </a:p>
      </dgm:t>
    </dgm:pt>
    <dgm:pt modelId="{1B73B1CC-5C0B-44BD-8767-DA8DF09E0D0C}" type="sibTrans" cxnId="{29C2C103-EC3E-4142-8CAA-836A2A9F73AC}">
      <dgm:prSet/>
      <dgm:spPr/>
      <dgm:t>
        <a:bodyPr/>
        <a:lstStyle/>
        <a:p>
          <a:endParaRPr lang="en-US"/>
        </a:p>
      </dgm:t>
    </dgm:pt>
    <dgm:pt modelId="{37EA7887-2BE0-45C2-A0EC-B52846F0E729}">
      <dgm:prSet/>
      <dgm:spPr/>
      <dgm:t>
        <a:bodyPr/>
        <a:lstStyle/>
        <a:p>
          <a:r>
            <a:rPr lang="en-GB"/>
            <a:t>Different perspectives – historical perspective, ethical perspective, environmental perspective, international perspective</a:t>
          </a:r>
          <a:endParaRPr lang="en-US"/>
        </a:p>
      </dgm:t>
    </dgm:pt>
    <dgm:pt modelId="{C105A641-45FC-471E-B660-6ACE1889E75E}" type="parTrans" cxnId="{5B881F26-DD54-4153-ADBB-E1AA99C290C0}">
      <dgm:prSet/>
      <dgm:spPr/>
      <dgm:t>
        <a:bodyPr/>
        <a:lstStyle/>
        <a:p>
          <a:endParaRPr lang="en-US"/>
        </a:p>
      </dgm:t>
    </dgm:pt>
    <dgm:pt modelId="{37157B4B-41A3-49B7-9509-E89281660FCE}" type="sibTrans" cxnId="{5B881F26-DD54-4153-ADBB-E1AA99C290C0}">
      <dgm:prSet/>
      <dgm:spPr/>
      <dgm:t>
        <a:bodyPr/>
        <a:lstStyle/>
        <a:p>
          <a:endParaRPr lang="en-US"/>
        </a:p>
      </dgm:t>
    </dgm:pt>
    <dgm:pt modelId="{8DAAB90E-66E2-4255-B51D-21FCB827E987}" type="pres">
      <dgm:prSet presAssocID="{CDDEB62E-1F67-4463-92FB-095E0DA0E554}" presName="root" presStyleCnt="0">
        <dgm:presLayoutVars>
          <dgm:dir/>
          <dgm:resizeHandles val="exact"/>
        </dgm:presLayoutVars>
      </dgm:prSet>
      <dgm:spPr/>
    </dgm:pt>
    <dgm:pt modelId="{9141B83C-9691-419A-98AA-B3158D7502DB}" type="pres">
      <dgm:prSet presAssocID="{0AC0A0E6-CCC8-4FA5-9F5D-9FE056BD5C43}" presName="compNode" presStyleCnt="0"/>
      <dgm:spPr/>
    </dgm:pt>
    <dgm:pt modelId="{D48BE23B-0552-4DDC-8BB2-F7DB2B3AC1B9}" type="pres">
      <dgm:prSet presAssocID="{0AC0A0E6-CCC8-4FA5-9F5D-9FE056BD5C43}" presName="bgRect" presStyleLbl="bgShp" presStyleIdx="0" presStyleCnt="4"/>
      <dgm:spPr/>
    </dgm:pt>
    <dgm:pt modelId="{92D53C8F-233E-41B2-B663-7304FC9482D6}" type="pres">
      <dgm:prSet presAssocID="{0AC0A0E6-CCC8-4FA5-9F5D-9FE056BD5C4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F7CE08F0-6CCC-42F0-962E-4689A519967C}" type="pres">
      <dgm:prSet presAssocID="{0AC0A0E6-CCC8-4FA5-9F5D-9FE056BD5C43}" presName="spaceRect" presStyleCnt="0"/>
      <dgm:spPr/>
    </dgm:pt>
    <dgm:pt modelId="{BE732630-7B64-495F-8D0F-9C8DFC1F840D}" type="pres">
      <dgm:prSet presAssocID="{0AC0A0E6-CCC8-4FA5-9F5D-9FE056BD5C43}" presName="parTx" presStyleLbl="revTx" presStyleIdx="0" presStyleCnt="4">
        <dgm:presLayoutVars>
          <dgm:chMax val="0"/>
          <dgm:chPref val="0"/>
        </dgm:presLayoutVars>
      </dgm:prSet>
      <dgm:spPr/>
    </dgm:pt>
    <dgm:pt modelId="{C8043AD2-7DDB-409F-81EF-96BE3D0A2DE6}" type="pres">
      <dgm:prSet presAssocID="{317FF928-666F-45BF-8F71-EEF9016B86F1}" presName="sibTrans" presStyleCnt="0"/>
      <dgm:spPr/>
    </dgm:pt>
    <dgm:pt modelId="{F1829FF7-3AF0-4BCC-8AF8-C87966484472}" type="pres">
      <dgm:prSet presAssocID="{D5FCD70E-42FC-4DD0-97EA-58F99E1364CA}" presName="compNode" presStyleCnt="0"/>
      <dgm:spPr/>
    </dgm:pt>
    <dgm:pt modelId="{75EB4A3A-2A57-4BDC-83CF-FA88EE8CC872}" type="pres">
      <dgm:prSet presAssocID="{D5FCD70E-42FC-4DD0-97EA-58F99E1364CA}" presName="bgRect" presStyleLbl="bgShp" presStyleIdx="1" presStyleCnt="4"/>
      <dgm:spPr/>
    </dgm:pt>
    <dgm:pt modelId="{F29060AB-03C1-4545-B635-65A070DE8D66}" type="pres">
      <dgm:prSet presAssocID="{D5FCD70E-42FC-4DD0-97EA-58F99E1364C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ck"/>
        </a:ext>
      </dgm:extLst>
    </dgm:pt>
    <dgm:pt modelId="{CFCB6BB4-E161-4484-BCB9-AC8E72297C53}" type="pres">
      <dgm:prSet presAssocID="{D5FCD70E-42FC-4DD0-97EA-58F99E1364CA}" presName="spaceRect" presStyleCnt="0"/>
      <dgm:spPr/>
    </dgm:pt>
    <dgm:pt modelId="{D82DB7B0-5D0A-4113-906C-969B06DF8731}" type="pres">
      <dgm:prSet presAssocID="{D5FCD70E-42FC-4DD0-97EA-58F99E1364CA}" presName="parTx" presStyleLbl="revTx" presStyleIdx="1" presStyleCnt="4">
        <dgm:presLayoutVars>
          <dgm:chMax val="0"/>
          <dgm:chPref val="0"/>
        </dgm:presLayoutVars>
      </dgm:prSet>
      <dgm:spPr/>
    </dgm:pt>
    <dgm:pt modelId="{65A6B7E1-B398-4809-8E12-8839D0E3C4A2}" type="pres">
      <dgm:prSet presAssocID="{830180F9-7E59-4845-8E8F-AAEF45042EC2}" presName="sibTrans" presStyleCnt="0"/>
      <dgm:spPr/>
    </dgm:pt>
    <dgm:pt modelId="{FC2A95FA-29AB-4E46-BCF9-876F90D1397F}" type="pres">
      <dgm:prSet presAssocID="{6C28F4DD-A702-4957-B9CB-64185F0B0D61}" presName="compNode" presStyleCnt="0"/>
      <dgm:spPr/>
    </dgm:pt>
    <dgm:pt modelId="{ACCAE349-6546-4C25-B398-C3E81A69C342}" type="pres">
      <dgm:prSet presAssocID="{6C28F4DD-A702-4957-B9CB-64185F0B0D61}" presName="bgRect" presStyleLbl="bgShp" presStyleIdx="2" presStyleCnt="4"/>
      <dgm:spPr/>
    </dgm:pt>
    <dgm:pt modelId="{B9C0AD6F-B094-4487-9C88-CBEC842D7330}" type="pres">
      <dgm:prSet presAssocID="{6C28F4DD-A702-4957-B9CB-64185F0B0D6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srum"/>
        </a:ext>
      </dgm:extLst>
    </dgm:pt>
    <dgm:pt modelId="{5E0B7402-51A4-463E-8EE2-3CC92879B391}" type="pres">
      <dgm:prSet presAssocID="{6C28F4DD-A702-4957-B9CB-64185F0B0D61}" presName="spaceRect" presStyleCnt="0"/>
      <dgm:spPr/>
    </dgm:pt>
    <dgm:pt modelId="{5E250513-E4AD-45D0-97E0-AE089D06AB59}" type="pres">
      <dgm:prSet presAssocID="{6C28F4DD-A702-4957-B9CB-64185F0B0D61}" presName="parTx" presStyleLbl="revTx" presStyleIdx="2" presStyleCnt="4">
        <dgm:presLayoutVars>
          <dgm:chMax val="0"/>
          <dgm:chPref val="0"/>
        </dgm:presLayoutVars>
      </dgm:prSet>
      <dgm:spPr/>
    </dgm:pt>
    <dgm:pt modelId="{DE0900A6-853C-420A-939E-757AD45411E9}" type="pres">
      <dgm:prSet presAssocID="{1B73B1CC-5C0B-44BD-8767-DA8DF09E0D0C}" presName="sibTrans" presStyleCnt="0"/>
      <dgm:spPr/>
    </dgm:pt>
    <dgm:pt modelId="{57DAE82B-E767-4217-A1B4-B36902E6374C}" type="pres">
      <dgm:prSet presAssocID="{37EA7887-2BE0-45C2-A0EC-B52846F0E729}" presName="compNode" presStyleCnt="0"/>
      <dgm:spPr/>
    </dgm:pt>
    <dgm:pt modelId="{3B933E33-7640-4F1B-BCA8-0C736E5A6EF6}" type="pres">
      <dgm:prSet presAssocID="{37EA7887-2BE0-45C2-A0EC-B52846F0E729}" presName="bgRect" presStyleLbl="bgShp" presStyleIdx="3" presStyleCnt="4"/>
      <dgm:spPr/>
    </dgm:pt>
    <dgm:pt modelId="{03D8AAC3-986A-4E2D-85D2-BA966C5D2487}" type="pres">
      <dgm:prSet presAssocID="{37EA7887-2BE0-45C2-A0EC-B52846F0E72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skop"/>
        </a:ext>
      </dgm:extLst>
    </dgm:pt>
    <dgm:pt modelId="{0A6E9D0F-ECEE-4A4B-97BC-678329AE8EE0}" type="pres">
      <dgm:prSet presAssocID="{37EA7887-2BE0-45C2-A0EC-B52846F0E729}" presName="spaceRect" presStyleCnt="0"/>
      <dgm:spPr/>
    </dgm:pt>
    <dgm:pt modelId="{70EB7D82-E90B-4433-B857-D67E1AE908FB}" type="pres">
      <dgm:prSet presAssocID="{37EA7887-2BE0-45C2-A0EC-B52846F0E72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9C2C103-EC3E-4142-8CAA-836A2A9F73AC}" srcId="{CDDEB62E-1F67-4463-92FB-095E0DA0E554}" destId="{6C28F4DD-A702-4957-B9CB-64185F0B0D61}" srcOrd="2" destOrd="0" parTransId="{03688B06-4AF5-4C71-BF1E-43162E6B854C}" sibTransId="{1B73B1CC-5C0B-44BD-8767-DA8DF09E0D0C}"/>
    <dgm:cxn modelId="{5B881F26-DD54-4153-ADBB-E1AA99C290C0}" srcId="{CDDEB62E-1F67-4463-92FB-095E0DA0E554}" destId="{37EA7887-2BE0-45C2-A0EC-B52846F0E729}" srcOrd="3" destOrd="0" parTransId="{C105A641-45FC-471E-B660-6ACE1889E75E}" sibTransId="{37157B4B-41A3-49B7-9509-E89281660FCE}"/>
    <dgm:cxn modelId="{76F1614B-4DA3-41F8-9A28-342507037154}" type="presOf" srcId="{CDDEB62E-1F67-4463-92FB-095E0DA0E554}" destId="{8DAAB90E-66E2-4255-B51D-21FCB827E987}" srcOrd="0" destOrd="0" presId="urn:microsoft.com/office/officeart/2018/2/layout/IconVerticalSolidList"/>
    <dgm:cxn modelId="{E2FC674E-2B5C-41D5-8C44-071DE85D74FC}" srcId="{CDDEB62E-1F67-4463-92FB-095E0DA0E554}" destId="{0AC0A0E6-CCC8-4FA5-9F5D-9FE056BD5C43}" srcOrd="0" destOrd="0" parTransId="{645D913F-A73E-46F1-A68F-B741316086AA}" sibTransId="{317FF928-666F-45BF-8F71-EEF9016B86F1}"/>
    <dgm:cxn modelId="{95959A50-945B-4678-B8A9-FA45CB9E1003}" type="presOf" srcId="{37EA7887-2BE0-45C2-A0EC-B52846F0E729}" destId="{70EB7D82-E90B-4433-B857-D67E1AE908FB}" srcOrd="0" destOrd="0" presId="urn:microsoft.com/office/officeart/2018/2/layout/IconVerticalSolidList"/>
    <dgm:cxn modelId="{79D13084-3CAF-4D10-BA0C-C5550C06D389}" srcId="{CDDEB62E-1F67-4463-92FB-095E0DA0E554}" destId="{D5FCD70E-42FC-4DD0-97EA-58F99E1364CA}" srcOrd="1" destOrd="0" parTransId="{2757AAA6-A1C2-4B0B-A0CB-7D2101270365}" sibTransId="{830180F9-7E59-4845-8E8F-AAEF45042EC2}"/>
    <dgm:cxn modelId="{CCB4CB8D-79CB-4CD1-87AF-FE210FAEF7B9}" type="presOf" srcId="{0AC0A0E6-CCC8-4FA5-9F5D-9FE056BD5C43}" destId="{BE732630-7B64-495F-8D0F-9C8DFC1F840D}" srcOrd="0" destOrd="0" presId="urn:microsoft.com/office/officeart/2018/2/layout/IconVerticalSolidList"/>
    <dgm:cxn modelId="{E34E4FAF-E341-48E4-BB2C-2C1260816517}" type="presOf" srcId="{6C28F4DD-A702-4957-B9CB-64185F0B0D61}" destId="{5E250513-E4AD-45D0-97E0-AE089D06AB59}" srcOrd="0" destOrd="0" presId="urn:microsoft.com/office/officeart/2018/2/layout/IconVerticalSolidList"/>
    <dgm:cxn modelId="{1B1842F1-61ED-45FC-A600-107B27DDFE25}" type="presOf" srcId="{D5FCD70E-42FC-4DD0-97EA-58F99E1364CA}" destId="{D82DB7B0-5D0A-4113-906C-969B06DF8731}" srcOrd="0" destOrd="0" presId="urn:microsoft.com/office/officeart/2018/2/layout/IconVerticalSolidList"/>
    <dgm:cxn modelId="{43056174-FE6D-4E67-ABA5-57A0DCA457F9}" type="presParOf" srcId="{8DAAB90E-66E2-4255-B51D-21FCB827E987}" destId="{9141B83C-9691-419A-98AA-B3158D7502DB}" srcOrd="0" destOrd="0" presId="urn:microsoft.com/office/officeart/2018/2/layout/IconVerticalSolidList"/>
    <dgm:cxn modelId="{810D9189-5110-4863-99B6-2A7AE6CA226E}" type="presParOf" srcId="{9141B83C-9691-419A-98AA-B3158D7502DB}" destId="{D48BE23B-0552-4DDC-8BB2-F7DB2B3AC1B9}" srcOrd="0" destOrd="0" presId="urn:microsoft.com/office/officeart/2018/2/layout/IconVerticalSolidList"/>
    <dgm:cxn modelId="{ED34C746-9166-4279-B07B-5A110F455BE4}" type="presParOf" srcId="{9141B83C-9691-419A-98AA-B3158D7502DB}" destId="{92D53C8F-233E-41B2-B663-7304FC9482D6}" srcOrd="1" destOrd="0" presId="urn:microsoft.com/office/officeart/2018/2/layout/IconVerticalSolidList"/>
    <dgm:cxn modelId="{B88EA346-E7B8-440F-BB26-36ADB4166494}" type="presParOf" srcId="{9141B83C-9691-419A-98AA-B3158D7502DB}" destId="{F7CE08F0-6CCC-42F0-962E-4689A519967C}" srcOrd="2" destOrd="0" presId="urn:microsoft.com/office/officeart/2018/2/layout/IconVerticalSolidList"/>
    <dgm:cxn modelId="{8E173503-354E-4BD9-95AC-6F057198FDE9}" type="presParOf" srcId="{9141B83C-9691-419A-98AA-B3158D7502DB}" destId="{BE732630-7B64-495F-8D0F-9C8DFC1F840D}" srcOrd="3" destOrd="0" presId="urn:microsoft.com/office/officeart/2018/2/layout/IconVerticalSolidList"/>
    <dgm:cxn modelId="{5DF62A53-E004-4887-B24B-77D9870729FD}" type="presParOf" srcId="{8DAAB90E-66E2-4255-B51D-21FCB827E987}" destId="{C8043AD2-7DDB-409F-81EF-96BE3D0A2DE6}" srcOrd="1" destOrd="0" presId="urn:microsoft.com/office/officeart/2018/2/layout/IconVerticalSolidList"/>
    <dgm:cxn modelId="{82889692-FAA7-490E-9B0D-DD89537D51C6}" type="presParOf" srcId="{8DAAB90E-66E2-4255-B51D-21FCB827E987}" destId="{F1829FF7-3AF0-4BCC-8AF8-C87966484472}" srcOrd="2" destOrd="0" presId="urn:microsoft.com/office/officeart/2018/2/layout/IconVerticalSolidList"/>
    <dgm:cxn modelId="{17CDF71D-946F-4FA2-A0D9-ADD97067612E}" type="presParOf" srcId="{F1829FF7-3AF0-4BCC-8AF8-C87966484472}" destId="{75EB4A3A-2A57-4BDC-83CF-FA88EE8CC872}" srcOrd="0" destOrd="0" presId="urn:microsoft.com/office/officeart/2018/2/layout/IconVerticalSolidList"/>
    <dgm:cxn modelId="{8F817288-CF79-49A0-B1A0-D0D1B8783A69}" type="presParOf" srcId="{F1829FF7-3AF0-4BCC-8AF8-C87966484472}" destId="{F29060AB-03C1-4545-B635-65A070DE8D66}" srcOrd="1" destOrd="0" presId="urn:microsoft.com/office/officeart/2018/2/layout/IconVerticalSolidList"/>
    <dgm:cxn modelId="{D0D0EACC-0FE5-4493-AAD6-62E8A736B1A0}" type="presParOf" srcId="{F1829FF7-3AF0-4BCC-8AF8-C87966484472}" destId="{CFCB6BB4-E161-4484-BCB9-AC8E72297C53}" srcOrd="2" destOrd="0" presId="urn:microsoft.com/office/officeart/2018/2/layout/IconVerticalSolidList"/>
    <dgm:cxn modelId="{58E0264C-5D29-4197-BBC4-AB4CFE2B76D7}" type="presParOf" srcId="{F1829FF7-3AF0-4BCC-8AF8-C87966484472}" destId="{D82DB7B0-5D0A-4113-906C-969B06DF8731}" srcOrd="3" destOrd="0" presId="urn:microsoft.com/office/officeart/2018/2/layout/IconVerticalSolidList"/>
    <dgm:cxn modelId="{A249A896-84D1-4927-A98D-CD5A1587438F}" type="presParOf" srcId="{8DAAB90E-66E2-4255-B51D-21FCB827E987}" destId="{65A6B7E1-B398-4809-8E12-8839D0E3C4A2}" srcOrd="3" destOrd="0" presId="urn:microsoft.com/office/officeart/2018/2/layout/IconVerticalSolidList"/>
    <dgm:cxn modelId="{08DF79E6-71F9-48F1-82D5-1ECB5482645F}" type="presParOf" srcId="{8DAAB90E-66E2-4255-B51D-21FCB827E987}" destId="{FC2A95FA-29AB-4E46-BCF9-876F90D1397F}" srcOrd="4" destOrd="0" presId="urn:microsoft.com/office/officeart/2018/2/layout/IconVerticalSolidList"/>
    <dgm:cxn modelId="{877BE650-13B1-43A1-A6AD-30CE8231D4A2}" type="presParOf" srcId="{FC2A95FA-29AB-4E46-BCF9-876F90D1397F}" destId="{ACCAE349-6546-4C25-B398-C3E81A69C342}" srcOrd="0" destOrd="0" presId="urn:microsoft.com/office/officeart/2018/2/layout/IconVerticalSolidList"/>
    <dgm:cxn modelId="{D4EAD606-14A1-45EA-92DC-03A26E75BF90}" type="presParOf" srcId="{FC2A95FA-29AB-4E46-BCF9-876F90D1397F}" destId="{B9C0AD6F-B094-4487-9C88-CBEC842D7330}" srcOrd="1" destOrd="0" presId="urn:microsoft.com/office/officeart/2018/2/layout/IconVerticalSolidList"/>
    <dgm:cxn modelId="{17F32AF8-9DFB-43C6-BFE6-8C856985BC71}" type="presParOf" srcId="{FC2A95FA-29AB-4E46-BCF9-876F90D1397F}" destId="{5E0B7402-51A4-463E-8EE2-3CC92879B391}" srcOrd="2" destOrd="0" presId="urn:microsoft.com/office/officeart/2018/2/layout/IconVerticalSolidList"/>
    <dgm:cxn modelId="{2908D941-4F27-4FE3-9781-0B774DA913A1}" type="presParOf" srcId="{FC2A95FA-29AB-4E46-BCF9-876F90D1397F}" destId="{5E250513-E4AD-45D0-97E0-AE089D06AB59}" srcOrd="3" destOrd="0" presId="urn:microsoft.com/office/officeart/2018/2/layout/IconVerticalSolidList"/>
    <dgm:cxn modelId="{437DCCFF-D1F2-484E-8741-BEAA5962F60D}" type="presParOf" srcId="{8DAAB90E-66E2-4255-B51D-21FCB827E987}" destId="{DE0900A6-853C-420A-939E-757AD45411E9}" srcOrd="5" destOrd="0" presId="urn:microsoft.com/office/officeart/2018/2/layout/IconVerticalSolidList"/>
    <dgm:cxn modelId="{145EFDBF-C3B7-4318-98D8-094BA1962C96}" type="presParOf" srcId="{8DAAB90E-66E2-4255-B51D-21FCB827E987}" destId="{57DAE82B-E767-4217-A1B4-B36902E6374C}" srcOrd="6" destOrd="0" presId="urn:microsoft.com/office/officeart/2018/2/layout/IconVerticalSolidList"/>
    <dgm:cxn modelId="{C19BA814-BB16-4A19-A279-07FC39620264}" type="presParOf" srcId="{57DAE82B-E767-4217-A1B4-B36902E6374C}" destId="{3B933E33-7640-4F1B-BCA8-0C736E5A6EF6}" srcOrd="0" destOrd="0" presId="urn:microsoft.com/office/officeart/2018/2/layout/IconVerticalSolidList"/>
    <dgm:cxn modelId="{5D151C2C-9BF8-4A86-ABD8-596C4BBCD795}" type="presParOf" srcId="{57DAE82B-E767-4217-A1B4-B36902E6374C}" destId="{03D8AAC3-986A-4E2D-85D2-BA966C5D2487}" srcOrd="1" destOrd="0" presId="urn:microsoft.com/office/officeart/2018/2/layout/IconVerticalSolidList"/>
    <dgm:cxn modelId="{D5F1259C-9D04-49D1-BB4E-18520E33311B}" type="presParOf" srcId="{57DAE82B-E767-4217-A1B4-B36902E6374C}" destId="{0A6E9D0F-ECEE-4A4B-97BC-678329AE8EE0}" srcOrd="2" destOrd="0" presId="urn:microsoft.com/office/officeart/2018/2/layout/IconVerticalSolidList"/>
    <dgm:cxn modelId="{F4F798B4-4821-49E4-AD4A-AE8DDE3E0F0E}" type="presParOf" srcId="{57DAE82B-E767-4217-A1B4-B36902E6374C}" destId="{70EB7D82-E90B-4433-B857-D67E1AE908F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D93756-1C59-4756-9982-AC4D60DF97C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4B9F8C-5B1A-48F4-9880-CB373B84C69D}">
      <dgm:prSet/>
      <dgm:spPr/>
      <dgm:t>
        <a:bodyPr/>
        <a:lstStyle/>
        <a:p>
          <a:r>
            <a:rPr lang="en-GB"/>
            <a:t>On a national vocational preparation programme, the student should be well prepared to work in the sector he/she has trained to join</a:t>
          </a:r>
          <a:endParaRPr lang="en-US"/>
        </a:p>
      </dgm:t>
    </dgm:pt>
    <dgm:pt modelId="{BAC32B9B-3C58-41B3-B735-A1BE9B094CA6}" type="parTrans" cxnId="{AF3DF307-FE72-4CEB-9E4E-1ABC7C994479}">
      <dgm:prSet/>
      <dgm:spPr/>
      <dgm:t>
        <a:bodyPr/>
        <a:lstStyle/>
        <a:p>
          <a:endParaRPr lang="en-US"/>
        </a:p>
      </dgm:t>
    </dgm:pt>
    <dgm:pt modelId="{01D57C49-493C-4885-BB05-3680525E50C3}" type="sibTrans" cxnId="{AF3DF307-FE72-4CEB-9E4E-1ABC7C994479}">
      <dgm:prSet/>
      <dgm:spPr/>
      <dgm:t>
        <a:bodyPr/>
        <a:lstStyle/>
        <a:p>
          <a:endParaRPr lang="en-US"/>
        </a:p>
      </dgm:t>
    </dgm:pt>
    <dgm:pt modelId="{A28A3132-E2AA-4A08-A6D9-752C0F802BBE}">
      <dgm:prSet/>
      <dgm:spPr/>
      <dgm:t>
        <a:bodyPr/>
        <a:lstStyle/>
        <a:p>
          <a:r>
            <a:rPr lang="en-GB" dirty="0"/>
            <a:t>On a national University Preparatory Programme, the student should be well prepared to study at a university. </a:t>
          </a:r>
          <a:endParaRPr lang="en-US" dirty="0"/>
        </a:p>
      </dgm:t>
    </dgm:pt>
    <dgm:pt modelId="{7ADC208A-813A-4696-9DBE-2BB54A50B0BC}" type="parTrans" cxnId="{45AFD427-EE1A-41BE-ABC6-BFF4BD95F435}">
      <dgm:prSet/>
      <dgm:spPr/>
      <dgm:t>
        <a:bodyPr/>
        <a:lstStyle/>
        <a:p>
          <a:endParaRPr lang="en-US"/>
        </a:p>
      </dgm:t>
    </dgm:pt>
    <dgm:pt modelId="{5A8ACACB-CE12-4271-9E6E-B392BD5EB739}" type="sibTrans" cxnId="{45AFD427-EE1A-41BE-ABC6-BFF4BD95F435}">
      <dgm:prSet/>
      <dgm:spPr/>
      <dgm:t>
        <a:bodyPr/>
        <a:lstStyle/>
        <a:p>
          <a:endParaRPr lang="en-US"/>
        </a:p>
      </dgm:t>
    </dgm:pt>
    <dgm:pt modelId="{1575FD8C-A4A0-4E6F-BCC9-707C284C973F}" type="pres">
      <dgm:prSet presAssocID="{C1D93756-1C59-4756-9982-AC4D60DF97C0}" presName="linear" presStyleCnt="0">
        <dgm:presLayoutVars>
          <dgm:animLvl val="lvl"/>
          <dgm:resizeHandles val="exact"/>
        </dgm:presLayoutVars>
      </dgm:prSet>
      <dgm:spPr/>
    </dgm:pt>
    <dgm:pt modelId="{745FAC26-3A01-4D52-A363-7E8938BEE219}" type="pres">
      <dgm:prSet presAssocID="{FA4B9F8C-5B1A-48F4-9880-CB373B84C69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A7F724D-A9C8-49FA-A6A4-F6C1AD8D0C5A}" type="pres">
      <dgm:prSet presAssocID="{01D57C49-493C-4885-BB05-3680525E50C3}" presName="spacer" presStyleCnt="0"/>
      <dgm:spPr/>
    </dgm:pt>
    <dgm:pt modelId="{6E488587-D45D-40F9-AC98-655346EB37D9}" type="pres">
      <dgm:prSet presAssocID="{A28A3132-E2AA-4A08-A6D9-752C0F802BB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F3DF307-FE72-4CEB-9E4E-1ABC7C994479}" srcId="{C1D93756-1C59-4756-9982-AC4D60DF97C0}" destId="{FA4B9F8C-5B1A-48F4-9880-CB373B84C69D}" srcOrd="0" destOrd="0" parTransId="{BAC32B9B-3C58-41B3-B735-A1BE9B094CA6}" sibTransId="{01D57C49-493C-4885-BB05-3680525E50C3}"/>
    <dgm:cxn modelId="{45AFD427-EE1A-41BE-ABC6-BFF4BD95F435}" srcId="{C1D93756-1C59-4756-9982-AC4D60DF97C0}" destId="{A28A3132-E2AA-4A08-A6D9-752C0F802BBE}" srcOrd="1" destOrd="0" parTransId="{7ADC208A-813A-4696-9DBE-2BB54A50B0BC}" sibTransId="{5A8ACACB-CE12-4271-9E6E-B392BD5EB739}"/>
    <dgm:cxn modelId="{570FB97D-B02B-4636-BB11-EC58237351CC}" type="presOf" srcId="{A28A3132-E2AA-4A08-A6D9-752C0F802BBE}" destId="{6E488587-D45D-40F9-AC98-655346EB37D9}" srcOrd="0" destOrd="0" presId="urn:microsoft.com/office/officeart/2005/8/layout/vList2"/>
    <dgm:cxn modelId="{DED844C4-18F0-44B1-8950-E903E40E8D07}" type="presOf" srcId="{FA4B9F8C-5B1A-48F4-9880-CB373B84C69D}" destId="{745FAC26-3A01-4D52-A363-7E8938BEE219}" srcOrd="0" destOrd="0" presId="urn:microsoft.com/office/officeart/2005/8/layout/vList2"/>
    <dgm:cxn modelId="{284C72C8-D4CB-45A4-9D92-6F872FD3F7A2}" type="presOf" srcId="{C1D93756-1C59-4756-9982-AC4D60DF97C0}" destId="{1575FD8C-A4A0-4E6F-BCC9-707C284C973F}" srcOrd="0" destOrd="0" presId="urn:microsoft.com/office/officeart/2005/8/layout/vList2"/>
    <dgm:cxn modelId="{692B6EBF-AB85-40DB-A2D2-18246418A452}" type="presParOf" srcId="{1575FD8C-A4A0-4E6F-BCC9-707C284C973F}" destId="{745FAC26-3A01-4D52-A363-7E8938BEE219}" srcOrd="0" destOrd="0" presId="urn:microsoft.com/office/officeart/2005/8/layout/vList2"/>
    <dgm:cxn modelId="{E4755864-248D-4740-97B0-58B406054F58}" type="presParOf" srcId="{1575FD8C-A4A0-4E6F-BCC9-707C284C973F}" destId="{1A7F724D-A9C8-49FA-A6A4-F6C1AD8D0C5A}" srcOrd="1" destOrd="0" presId="urn:microsoft.com/office/officeart/2005/8/layout/vList2"/>
    <dgm:cxn modelId="{86C216EB-C3BF-4FE0-8E8A-575315018240}" type="presParOf" srcId="{1575FD8C-A4A0-4E6F-BCC9-707C284C973F}" destId="{6E488587-D45D-40F9-AC98-655346EB37D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D195CA-B57E-493D-9F2B-27098804CE3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49BF5C4-D192-4CBD-A628-567CD443C898}">
      <dgm:prSet/>
      <dgm:spPr/>
      <dgm:t>
        <a:bodyPr/>
        <a:lstStyle/>
        <a:p>
          <a:r>
            <a:rPr lang="en-GB"/>
            <a:t>Teachers work very independently</a:t>
          </a:r>
          <a:endParaRPr lang="en-US"/>
        </a:p>
      </dgm:t>
    </dgm:pt>
    <dgm:pt modelId="{0E3AD764-54F5-4F14-B518-F5FE09A81513}" type="parTrans" cxnId="{D8712A94-3096-4AC8-BE92-AC67151C0A8E}">
      <dgm:prSet/>
      <dgm:spPr/>
      <dgm:t>
        <a:bodyPr/>
        <a:lstStyle/>
        <a:p>
          <a:endParaRPr lang="en-US"/>
        </a:p>
      </dgm:t>
    </dgm:pt>
    <dgm:pt modelId="{D0BF0400-B592-41C0-BC7B-09278157D9C3}" type="sibTrans" cxnId="{D8712A94-3096-4AC8-BE92-AC67151C0A8E}">
      <dgm:prSet/>
      <dgm:spPr/>
      <dgm:t>
        <a:bodyPr/>
        <a:lstStyle/>
        <a:p>
          <a:endParaRPr lang="en-US"/>
        </a:p>
      </dgm:t>
    </dgm:pt>
    <dgm:pt modelId="{BEADE149-AB8B-4316-99FA-51E0F2A309FE}">
      <dgm:prSet/>
      <dgm:spPr/>
      <dgm:t>
        <a:bodyPr/>
        <a:lstStyle/>
        <a:p>
          <a:r>
            <a:rPr lang="en-GB"/>
            <a:t>Focus is on “Bildung” meaning giving the students tools to continue forming their own education in a process that continues after they leave the formal education programs</a:t>
          </a:r>
          <a:endParaRPr lang="en-US"/>
        </a:p>
      </dgm:t>
    </dgm:pt>
    <dgm:pt modelId="{631C0F96-5A4B-42C0-B57A-01F1EC1BBB2E}" type="parTrans" cxnId="{0692613A-86B6-4E92-84D1-270C9FC9C2B1}">
      <dgm:prSet/>
      <dgm:spPr/>
      <dgm:t>
        <a:bodyPr/>
        <a:lstStyle/>
        <a:p>
          <a:endParaRPr lang="en-US"/>
        </a:p>
      </dgm:t>
    </dgm:pt>
    <dgm:pt modelId="{E067782E-7A7D-4246-9A18-2C34412DFE91}" type="sibTrans" cxnId="{0692613A-86B6-4E92-84D1-270C9FC9C2B1}">
      <dgm:prSet/>
      <dgm:spPr/>
      <dgm:t>
        <a:bodyPr/>
        <a:lstStyle/>
        <a:p>
          <a:endParaRPr lang="en-US"/>
        </a:p>
      </dgm:t>
    </dgm:pt>
    <dgm:pt modelId="{887EBB80-838C-42F0-A840-9B9E0DFE64AB}">
      <dgm:prSet/>
      <dgm:spPr/>
      <dgm:t>
        <a:bodyPr/>
        <a:lstStyle/>
        <a:p>
          <a:r>
            <a:rPr lang="en-GB"/>
            <a:t>No grades on assignments</a:t>
          </a:r>
          <a:endParaRPr lang="en-US"/>
        </a:p>
      </dgm:t>
    </dgm:pt>
    <dgm:pt modelId="{9E7CA216-74AF-40A3-8522-DED3B33EE429}" type="parTrans" cxnId="{B5F3EB82-5BF0-4746-A0D2-62BEB3B41F92}">
      <dgm:prSet/>
      <dgm:spPr/>
      <dgm:t>
        <a:bodyPr/>
        <a:lstStyle/>
        <a:p>
          <a:endParaRPr lang="en-US"/>
        </a:p>
      </dgm:t>
    </dgm:pt>
    <dgm:pt modelId="{9DAA759C-1DA0-4CDB-8079-D70776F8BFE4}" type="sibTrans" cxnId="{B5F3EB82-5BF0-4746-A0D2-62BEB3B41F92}">
      <dgm:prSet/>
      <dgm:spPr/>
      <dgm:t>
        <a:bodyPr/>
        <a:lstStyle/>
        <a:p>
          <a:endParaRPr lang="en-US"/>
        </a:p>
      </dgm:t>
    </dgm:pt>
    <dgm:pt modelId="{7760B496-8FAB-46FC-8B50-A67990B34B4F}">
      <dgm:prSet/>
      <dgm:spPr/>
      <dgm:t>
        <a:bodyPr/>
        <a:lstStyle/>
        <a:p>
          <a:r>
            <a:rPr lang="en-GB"/>
            <a:t>Feedback on every assignment  - purpose is to develop skills for next assignment</a:t>
          </a:r>
          <a:endParaRPr lang="en-US"/>
        </a:p>
      </dgm:t>
    </dgm:pt>
    <dgm:pt modelId="{C6CE94A1-259F-4853-9EAD-6DA36865DAD2}" type="parTrans" cxnId="{CFBE1725-3BE1-4FF3-B72F-A41EF127505D}">
      <dgm:prSet/>
      <dgm:spPr/>
      <dgm:t>
        <a:bodyPr/>
        <a:lstStyle/>
        <a:p>
          <a:endParaRPr lang="en-US"/>
        </a:p>
      </dgm:t>
    </dgm:pt>
    <dgm:pt modelId="{FF643E7E-214B-42FE-BC06-26101A2A036B}" type="sibTrans" cxnId="{CFBE1725-3BE1-4FF3-B72F-A41EF127505D}">
      <dgm:prSet/>
      <dgm:spPr/>
      <dgm:t>
        <a:bodyPr/>
        <a:lstStyle/>
        <a:p>
          <a:endParaRPr lang="en-US"/>
        </a:p>
      </dgm:t>
    </dgm:pt>
    <dgm:pt modelId="{75CA1758-782B-4896-9A49-EB1B5B623526}" type="pres">
      <dgm:prSet presAssocID="{02D195CA-B57E-493D-9F2B-27098804CE3D}" presName="root" presStyleCnt="0">
        <dgm:presLayoutVars>
          <dgm:dir/>
          <dgm:resizeHandles val="exact"/>
        </dgm:presLayoutVars>
      </dgm:prSet>
      <dgm:spPr/>
    </dgm:pt>
    <dgm:pt modelId="{596A9E6A-E9D3-4C3B-BC58-8387F22AA85A}" type="pres">
      <dgm:prSet presAssocID="{949BF5C4-D192-4CBD-A628-567CD443C898}" presName="compNode" presStyleCnt="0"/>
      <dgm:spPr/>
    </dgm:pt>
    <dgm:pt modelId="{8CF672B9-23A5-42A0-9F20-048A94255384}" type="pres">
      <dgm:prSet presAssocID="{949BF5C4-D192-4CBD-A628-567CD443C898}" presName="bgRect" presStyleLbl="bgShp" presStyleIdx="0" presStyleCnt="4"/>
      <dgm:spPr/>
    </dgm:pt>
    <dgm:pt modelId="{FBF3CE34-22A1-4BD7-8700-E83E6737DE74}" type="pres">
      <dgm:prSet presAssocID="{949BF5C4-D192-4CBD-A628-567CD443C89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ärare"/>
        </a:ext>
      </dgm:extLst>
    </dgm:pt>
    <dgm:pt modelId="{BB92263F-CB25-4F74-9B00-1AABC0516558}" type="pres">
      <dgm:prSet presAssocID="{949BF5C4-D192-4CBD-A628-567CD443C898}" presName="spaceRect" presStyleCnt="0"/>
      <dgm:spPr/>
    </dgm:pt>
    <dgm:pt modelId="{34F4C07A-ABB6-4630-9763-B71600397196}" type="pres">
      <dgm:prSet presAssocID="{949BF5C4-D192-4CBD-A628-567CD443C898}" presName="parTx" presStyleLbl="revTx" presStyleIdx="0" presStyleCnt="4">
        <dgm:presLayoutVars>
          <dgm:chMax val="0"/>
          <dgm:chPref val="0"/>
        </dgm:presLayoutVars>
      </dgm:prSet>
      <dgm:spPr/>
    </dgm:pt>
    <dgm:pt modelId="{5534194B-CBB1-48B3-A0BD-60561C504259}" type="pres">
      <dgm:prSet presAssocID="{D0BF0400-B592-41C0-BC7B-09278157D9C3}" presName="sibTrans" presStyleCnt="0"/>
      <dgm:spPr/>
    </dgm:pt>
    <dgm:pt modelId="{E305739C-9B3A-4043-AFD3-D7B71FA55ADB}" type="pres">
      <dgm:prSet presAssocID="{BEADE149-AB8B-4316-99FA-51E0F2A309FE}" presName="compNode" presStyleCnt="0"/>
      <dgm:spPr/>
    </dgm:pt>
    <dgm:pt modelId="{ABB37C4A-285F-4B27-83EF-A2A518CED5FD}" type="pres">
      <dgm:prSet presAssocID="{BEADE149-AB8B-4316-99FA-51E0F2A309FE}" presName="bgRect" presStyleLbl="bgShp" presStyleIdx="1" presStyleCnt="4"/>
      <dgm:spPr/>
    </dgm:pt>
    <dgm:pt modelId="{70114D2B-659E-4945-8D6A-2542F8DAAF34}" type="pres">
      <dgm:prSet presAssocID="{BEADE149-AB8B-4316-99FA-51E0F2A309F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srum"/>
        </a:ext>
      </dgm:extLst>
    </dgm:pt>
    <dgm:pt modelId="{3B5A2837-CBD5-4C37-BC4F-5EE46C979C4E}" type="pres">
      <dgm:prSet presAssocID="{BEADE149-AB8B-4316-99FA-51E0F2A309FE}" presName="spaceRect" presStyleCnt="0"/>
      <dgm:spPr/>
    </dgm:pt>
    <dgm:pt modelId="{851B6F22-6758-4FB1-9720-9C97DDA46838}" type="pres">
      <dgm:prSet presAssocID="{BEADE149-AB8B-4316-99FA-51E0F2A309FE}" presName="parTx" presStyleLbl="revTx" presStyleIdx="1" presStyleCnt="4">
        <dgm:presLayoutVars>
          <dgm:chMax val="0"/>
          <dgm:chPref val="0"/>
        </dgm:presLayoutVars>
      </dgm:prSet>
      <dgm:spPr/>
    </dgm:pt>
    <dgm:pt modelId="{27191E8D-A9E3-4451-8BB7-79FBA23C4136}" type="pres">
      <dgm:prSet presAssocID="{E067782E-7A7D-4246-9A18-2C34412DFE91}" presName="sibTrans" presStyleCnt="0"/>
      <dgm:spPr/>
    </dgm:pt>
    <dgm:pt modelId="{7647D939-2E78-416B-9C5D-A2BDCC6EA0EE}" type="pres">
      <dgm:prSet presAssocID="{887EBB80-838C-42F0-A840-9B9E0DFE64AB}" presName="compNode" presStyleCnt="0"/>
      <dgm:spPr/>
    </dgm:pt>
    <dgm:pt modelId="{956EFE0B-E188-4546-A77B-9F37412563CA}" type="pres">
      <dgm:prSet presAssocID="{887EBB80-838C-42F0-A840-9B9E0DFE64AB}" presName="bgRect" presStyleLbl="bgShp" presStyleIdx="2" presStyleCnt="4"/>
      <dgm:spPr/>
    </dgm:pt>
    <dgm:pt modelId="{5FFD837D-0F88-4BF3-AFE5-E6C6C6FC66E9}" type="pres">
      <dgm:prSet presAssocID="{887EBB80-838C-42F0-A840-9B9E0DFE64A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öcker"/>
        </a:ext>
      </dgm:extLst>
    </dgm:pt>
    <dgm:pt modelId="{45B9AFB3-AF02-4A03-A7A5-ED71EBC02F24}" type="pres">
      <dgm:prSet presAssocID="{887EBB80-838C-42F0-A840-9B9E0DFE64AB}" presName="spaceRect" presStyleCnt="0"/>
      <dgm:spPr/>
    </dgm:pt>
    <dgm:pt modelId="{E8A08C54-6199-4939-9CDA-BA5F2A7A2B45}" type="pres">
      <dgm:prSet presAssocID="{887EBB80-838C-42F0-A840-9B9E0DFE64AB}" presName="parTx" presStyleLbl="revTx" presStyleIdx="2" presStyleCnt="4">
        <dgm:presLayoutVars>
          <dgm:chMax val="0"/>
          <dgm:chPref val="0"/>
        </dgm:presLayoutVars>
      </dgm:prSet>
      <dgm:spPr/>
    </dgm:pt>
    <dgm:pt modelId="{F33EBD84-5C8B-4B49-9074-B15BA2773E96}" type="pres">
      <dgm:prSet presAssocID="{9DAA759C-1DA0-4CDB-8079-D70776F8BFE4}" presName="sibTrans" presStyleCnt="0"/>
      <dgm:spPr/>
    </dgm:pt>
    <dgm:pt modelId="{CCF9EC6D-F867-4D8A-A678-C2330199580C}" type="pres">
      <dgm:prSet presAssocID="{7760B496-8FAB-46FC-8B50-A67990B34B4F}" presName="compNode" presStyleCnt="0"/>
      <dgm:spPr/>
    </dgm:pt>
    <dgm:pt modelId="{3836506A-0BED-4955-8842-CBECE81B0443}" type="pres">
      <dgm:prSet presAssocID="{7760B496-8FAB-46FC-8B50-A67990B34B4F}" presName="bgRect" presStyleLbl="bgShp" presStyleIdx="3" presStyleCnt="4"/>
      <dgm:spPr/>
    </dgm:pt>
    <dgm:pt modelId="{62179DEE-94AB-429F-B3E4-6C0091EE1860}" type="pres">
      <dgm:prSet presAssocID="{7760B496-8FAB-46FC-8B50-A67990B34B4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CFCEF75-E328-4C6E-BDBE-DB4E5FD8F346}" type="pres">
      <dgm:prSet presAssocID="{7760B496-8FAB-46FC-8B50-A67990B34B4F}" presName="spaceRect" presStyleCnt="0"/>
      <dgm:spPr/>
    </dgm:pt>
    <dgm:pt modelId="{325A957E-A2DC-4DA0-85A2-7615890B1CAE}" type="pres">
      <dgm:prSet presAssocID="{7760B496-8FAB-46FC-8B50-A67990B34B4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FBE1725-3BE1-4FF3-B72F-A41EF127505D}" srcId="{02D195CA-B57E-493D-9F2B-27098804CE3D}" destId="{7760B496-8FAB-46FC-8B50-A67990B34B4F}" srcOrd="3" destOrd="0" parTransId="{C6CE94A1-259F-4853-9EAD-6DA36865DAD2}" sibTransId="{FF643E7E-214B-42FE-BC06-26101A2A036B}"/>
    <dgm:cxn modelId="{0692613A-86B6-4E92-84D1-270C9FC9C2B1}" srcId="{02D195CA-B57E-493D-9F2B-27098804CE3D}" destId="{BEADE149-AB8B-4316-99FA-51E0F2A309FE}" srcOrd="1" destOrd="0" parTransId="{631C0F96-5A4B-42C0-B57A-01F1EC1BBB2E}" sibTransId="{E067782E-7A7D-4246-9A18-2C34412DFE91}"/>
    <dgm:cxn modelId="{B5F3EB82-5BF0-4746-A0D2-62BEB3B41F92}" srcId="{02D195CA-B57E-493D-9F2B-27098804CE3D}" destId="{887EBB80-838C-42F0-A840-9B9E0DFE64AB}" srcOrd="2" destOrd="0" parTransId="{9E7CA216-74AF-40A3-8522-DED3B33EE429}" sibTransId="{9DAA759C-1DA0-4CDB-8079-D70776F8BFE4}"/>
    <dgm:cxn modelId="{D8712A94-3096-4AC8-BE92-AC67151C0A8E}" srcId="{02D195CA-B57E-493D-9F2B-27098804CE3D}" destId="{949BF5C4-D192-4CBD-A628-567CD443C898}" srcOrd="0" destOrd="0" parTransId="{0E3AD764-54F5-4F14-B518-F5FE09A81513}" sibTransId="{D0BF0400-B592-41C0-BC7B-09278157D9C3}"/>
    <dgm:cxn modelId="{854DA2A7-1AD5-481A-A560-05F07B62582F}" type="presOf" srcId="{02D195CA-B57E-493D-9F2B-27098804CE3D}" destId="{75CA1758-782B-4896-9A49-EB1B5B623526}" srcOrd="0" destOrd="0" presId="urn:microsoft.com/office/officeart/2018/2/layout/IconVerticalSolidList"/>
    <dgm:cxn modelId="{1B9296CE-6549-48DE-BDF8-D0A56AA85EE6}" type="presOf" srcId="{887EBB80-838C-42F0-A840-9B9E0DFE64AB}" destId="{E8A08C54-6199-4939-9CDA-BA5F2A7A2B45}" srcOrd="0" destOrd="0" presId="urn:microsoft.com/office/officeart/2018/2/layout/IconVerticalSolidList"/>
    <dgm:cxn modelId="{A26D0FDB-8CBC-4F32-ACF7-02E5D8FF022E}" type="presOf" srcId="{BEADE149-AB8B-4316-99FA-51E0F2A309FE}" destId="{851B6F22-6758-4FB1-9720-9C97DDA46838}" srcOrd="0" destOrd="0" presId="urn:microsoft.com/office/officeart/2018/2/layout/IconVerticalSolidList"/>
    <dgm:cxn modelId="{DA6C9BE0-1754-44B0-A614-B1328ED3813F}" type="presOf" srcId="{7760B496-8FAB-46FC-8B50-A67990B34B4F}" destId="{325A957E-A2DC-4DA0-85A2-7615890B1CAE}" srcOrd="0" destOrd="0" presId="urn:microsoft.com/office/officeart/2018/2/layout/IconVerticalSolidList"/>
    <dgm:cxn modelId="{EF3127F3-0511-4122-80E2-F67B01E84A53}" type="presOf" srcId="{949BF5C4-D192-4CBD-A628-567CD443C898}" destId="{34F4C07A-ABB6-4630-9763-B71600397196}" srcOrd="0" destOrd="0" presId="urn:microsoft.com/office/officeart/2018/2/layout/IconVerticalSolidList"/>
    <dgm:cxn modelId="{6FB85967-13A2-49CE-9329-DE817D419EDC}" type="presParOf" srcId="{75CA1758-782B-4896-9A49-EB1B5B623526}" destId="{596A9E6A-E9D3-4C3B-BC58-8387F22AA85A}" srcOrd="0" destOrd="0" presId="urn:microsoft.com/office/officeart/2018/2/layout/IconVerticalSolidList"/>
    <dgm:cxn modelId="{3B832452-A334-4093-BBED-D86BDF92C9F9}" type="presParOf" srcId="{596A9E6A-E9D3-4C3B-BC58-8387F22AA85A}" destId="{8CF672B9-23A5-42A0-9F20-048A94255384}" srcOrd="0" destOrd="0" presId="urn:microsoft.com/office/officeart/2018/2/layout/IconVerticalSolidList"/>
    <dgm:cxn modelId="{951214E8-CC61-49CC-842B-D9EB7DA92156}" type="presParOf" srcId="{596A9E6A-E9D3-4C3B-BC58-8387F22AA85A}" destId="{FBF3CE34-22A1-4BD7-8700-E83E6737DE74}" srcOrd="1" destOrd="0" presId="urn:microsoft.com/office/officeart/2018/2/layout/IconVerticalSolidList"/>
    <dgm:cxn modelId="{C3AC7D38-BBF0-42B7-8113-C3100CA3B9B3}" type="presParOf" srcId="{596A9E6A-E9D3-4C3B-BC58-8387F22AA85A}" destId="{BB92263F-CB25-4F74-9B00-1AABC0516558}" srcOrd="2" destOrd="0" presId="urn:microsoft.com/office/officeart/2018/2/layout/IconVerticalSolidList"/>
    <dgm:cxn modelId="{4B95FDB6-BF4B-47E9-90A9-1CD099C53BDD}" type="presParOf" srcId="{596A9E6A-E9D3-4C3B-BC58-8387F22AA85A}" destId="{34F4C07A-ABB6-4630-9763-B71600397196}" srcOrd="3" destOrd="0" presId="urn:microsoft.com/office/officeart/2018/2/layout/IconVerticalSolidList"/>
    <dgm:cxn modelId="{9E1C7C06-4B23-4287-AF59-67EF47FD96F1}" type="presParOf" srcId="{75CA1758-782B-4896-9A49-EB1B5B623526}" destId="{5534194B-CBB1-48B3-A0BD-60561C504259}" srcOrd="1" destOrd="0" presId="urn:microsoft.com/office/officeart/2018/2/layout/IconVerticalSolidList"/>
    <dgm:cxn modelId="{A8A481B4-8560-4564-9B3F-5DDB6028A16C}" type="presParOf" srcId="{75CA1758-782B-4896-9A49-EB1B5B623526}" destId="{E305739C-9B3A-4043-AFD3-D7B71FA55ADB}" srcOrd="2" destOrd="0" presId="urn:microsoft.com/office/officeart/2018/2/layout/IconVerticalSolidList"/>
    <dgm:cxn modelId="{F5472DFE-BF70-4853-8006-581607901507}" type="presParOf" srcId="{E305739C-9B3A-4043-AFD3-D7B71FA55ADB}" destId="{ABB37C4A-285F-4B27-83EF-A2A518CED5FD}" srcOrd="0" destOrd="0" presId="urn:microsoft.com/office/officeart/2018/2/layout/IconVerticalSolidList"/>
    <dgm:cxn modelId="{D226FD30-F371-46D4-B292-7B1C4D069C03}" type="presParOf" srcId="{E305739C-9B3A-4043-AFD3-D7B71FA55ADB}" destId="{70114D2B-659E-4945-8D6A-2542F8DAAF34}" srcOrd="1" destOrd="0" presId="urn:microsoft.com/office/officeart/2018/2/layout/IconVerticalSolidList"/>
    <dgm:cxn modelId="{9BCAA773-515A-4D47-AB71-096F83542C3A}" type="presParOf" srcId="{E305739C-9B3A-4043-AFD3-D7B71FA55ADB}" destId="{3B5A2837-CBD5-4C37-BC4F-5EE46C979C4E}" srcOrd="2" destOrd="0" presId="urn:microsoft.com/office/officeart/2018/2/layout/IconVerticalSolidList"/>
    <dgm:cxn modelId="{C5D52D4C-8A44-4BBD-99C2-0A4C86738121}" type="presParOf" srcId="{E305739C-9B3A-4043-AFD3-D7B71FA55ADB}" destId="{851B6F22-6758-4FB1-9720-9C97DDA46838}" srcOrd="3" destOrd="0" presId="urn:microsoft.com/office/officeart/2018/2/layout/IconVerticalSolidList"/>
    <dgm:cxn modelId="{EC3AE995-6C82-44DC-9C27-D64CB21524BA}" type="presParOf" srcId="{75CA1758-782B-4896-9A49-EB1B5B623526}" destId="{27191E8D-A9E3-4451-8BB7-79FBA23C4136}" srcOrd="3" destOrd="0" presId="urn:microsoft.com/office/officeart/2018/2/layout/IconVerticalSolidList"/>
    <dgm:cxn modelId="{1F638161-139B-46A3-861E-AD6F4C247AFF}" type="presParOf" srcId="{75CA1758-782B-4896-9A49-EB1B5B623526}" destId="{7647D939-2E78-416B-9C5D-A2BDCC6EA0EE}" srcOrd="4" destOrd="0" presId="urn:microsoft.com/office/officeart/2018/2/layout/IconVerticalSolidList"/>
    <dgm:cxn modelId="{F36E36FC-C99B-4F55-BCF2-FA823C7975BF}" type="presParOf" srcId="{7647D939-2E78-416B-9C5D-A2BDCC6EA0EE}" destId="{956EFE0B-E188-4546-A77B-9F37412563CA}" srcOrd="0" destOrd="0" presId="urn:microsoft.com/office/officeart/2018/2/layout/IconVerticalSolidList"/>
    <dgm:cxn modelId="{80E72E6C-620B-4A52-ADAE-15A3FF6DE01D}" type="presParOf" srcId="{7647D939-2E78-416B-9C5D-A2BDCC6EA0EE}" destId="{5FFD837D-0F88-4BF3-AFE5-E6C6C6FC66E9}" srcOrd="1" destOrd="0" presId="urn:microsoft.com/office/officeart/2018/2/layout/IconVerticalSolidList"/>
    <dgm:cxn modelId="{20FEB436-B8B9-4640-B7E9-B9F82FDE130E}" type="presParOf" srcId="{7647D939-2E78-416B-9C5D-A2BDCC6EA0EE}" destId="{45B9AFB3-AF02-4A03-A7A5-ED71EBC02F24}" srcOrd="2" destOrd="0" presId="urn:microsoft.com/office/officeart/2018/2/layout/IconVerticalSolidList"/>
    <dgm:cxn modelId="{09C435B7-7FDC-4D37-B4DE-1B56ACB981FF}" type="presParOf" srcId="{7647D939-2E78-416B-9C5D-A2BDCC6EA0EE}" destId="{E8A08C54-6199-4939-9CDA-BA5F2A7A2B45}" srcOrd="3" destOrd="0" presId="urn:microsoft.com/office/officeart/2018/2/layout/IconVerticalSolidList"/>
    <dgm:cxn modelId="{05DABD56-5333-42D4-B9CB-C17505882E01}" type="presParOf" srcId="{75CA1758-782B-4896-9A49-EB1B5B623526}" destId="{F33EBD84-5C8B-4B49-9074-B15BA2773E96}" srcOrd="5" destOrd="0" presId="urn:microsoft.com/office/officeart/2018/2/layout/IconVerticalSolidList"/>
    <dgm:cxn modelId="{D8598FB8-1B7F-475B-A949-418F266EB744}" type="presParOf" srcId="{75CA1758-782B-4896-9A49-EB1B5B623526}" destId="{CCF9EC6D-F867-4D8A-A678-C2330199580C}" srcOrd="6" destOrd="0" presId="urn:microsoft.com/office/officeart/2018/2/layout/IconVerticalSolidList"/>
    <dgm:cxn modelId="{1821C676-4AFF-43C2-A238-5C723D4D8F2A}" type="presParOf" srcId="{CCF9EC6D-F867-4D8A-A678-C2330199580C}" destId="{3836506A-0BED-4955-8842-CBECE81B0443}" srcOrd="0" destOrd="0" presId="urn:microsoft.com/office/officeart/2018/2/layout/IconVerticalSolidList"/>
    <dgm:cxn modelId="{FAED2EBF-905C-4B5B-B67C-C393AD5894E9}" type="presParOf" srcId="{CCF9EC6D-F867-4D8A-A678-C2330199580C}" destId="{62179DEE-94AB-429F-B3E4-6C0091EE1860}" srcOrd="1" destOrd="0" presId="urn:microsoft.com/office/officeart/2018/2/layout/IconVerticalSolidList"/>
    <dgm:cxn modelId="{3D55ECCF-A969-4105-9BE2-9B1800D3A735}" type="presParOf" srcId="{CCF9EC6D-F867-4D8A-A678-C2330199580C}" destId="{4CFCEF75-E328-4C6E-BDBE-DB4E5FD8F346}" srcOrd="2" destOrd="0" presId="urn:microsoft.com/office/officeart/2018/2/layout/IconVerticalSolidList"/>
    <dgm:cxn modelId="{8CB7540E-C005-4999-A441-08BBB3D7267A}" type="presParOf" srcId="{CCF9EC6D-F867-4D8A-A678-C2330199580C}" destId="{325A957E-A2DC-4DA0-85A2-7615890B1C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DDA19-D314-42FA-961E-0918BD039D71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7DD2B-3667-40EC-8FC0-51DD4D89A8BE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Very </a:t>
          </a:r>
          <a:r>
            <a:rPr lang="en-GB" sz="3400" kern="1200"/>
            <a:t>decentraliced</a:t>
          </a:r>
          <a:r>
            <a:rPr lang="en-US" sz="3400" kern="1200"/>
            <a:t> system</a:t>
          </a:r>
        </a:p>
      </dsp:txBody>
      <dsp:txXfrm>
        <a:off x="0" y="2492"/>
        <a:ext cx="6492875" cy="1700138"/>
      </dsp:txXfrm>
    </dsp:sp>
    <dsp:sp modelId="{10D70371-AB93-4E03-9F58-899FF5F8184B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99730-800E-472C-AC2D-7FD345F14DBD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Municipalities</a:t>
          </a:r>
          <a:r>
            <a:rPr lang="en-US" sz="3400" kern="1200"/>
            <a:t> are responsible</a:t>
          </a:r>
        </a:p>
      </dsp:txBody>
      <dsp:txXfrm>
        <a:off x="0" y="1702630"/>
        <a:ext cx="6492875" cy="1700138"/>
      </dsp:txXfrm>
    </dsp:sp>
    <dsp:sp modelId="{B6DC44D3-97F5-436E-8F52-9CD5EBBD4717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6CAFC-D4FC-4533-8879-A7233691A1A4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All schools work after the same steering documets  - but the teachers have alot of freedom!</a:t>
          </a:r>
        </a:p>
      </dsp:txBody>
      <dsp:txXfrm>
        <a:off x="0" y="3402769"/>
        <a:ext cx="6492875" cy="1700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D04EA-FDEB-426F-88E2-56271B9207D3}">
      <dsp:nvSpPr>
        <dsp:cNvPr id="0" name=""/>
        <dsp:cNvSpPr/>
      </dsp:nvSpPr>
      <dsp:spPr>
        <a:xfrm>
          <a:off x="0" y="4353"/>
          <a:ext cx="6269038" cy="9272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13549-F657-437E-9C74-163EBC74BE87}">
      <dsp:nvSpPr>
        <dsp:cNvPr id="0" name=""/>
        <dsp:cNvSpPr/>
      </dsp:nvSpPr>
      <dsp:spPr>
        <a:xfrm>
          <a:off x="280489" y="212981"/>
          <a:ext cx="509980" cy="5099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4348F-D28A-4F7A-AF6B-E36B08850E14}">
      <dsp:nvSpPr>
        <dsp:cNvPr id="0" name=""/>
        <dsp:cNvSpPr/>
      </dsp:nvSpPr>
      <dsp:spPr>
        <a:xfrm>
          <a:off x="1070958" y="4353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The most important steering document</a:t>
          </a:r>
          <a:endParaRPr lang="en-US" sz="1900" kern="1200"/>
        </a:p>
      </dsp:txBody>
      <dsp:txXfrm>
        <a:off x="1070958" y="4353"/>
        <a:ext cx="5198079" cy="927236"/>
      </dsp:txXfrm>
    </dsp:sp>
    <dsp:sp modelId="{6FCAD052-AF0B-4A7E-B3AD-4C348FF19C88}">
      <dsp:nvSpPr>
        <dsp:cNvPr id="0" name=""/>
        <dsp:cNvSpPr/>
      </dsp:nvSpPr>
      <dsp:spPr>
        <a:xfrm>
          <a:off x="0" y="1163398"/>
          <a:ext cx="6269038" cy="9272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6F19C-9DAC-4B9E-8D2B-8B4802C57D36}">
      <dsp:nvSpPr>
        <dsp:cNvPr id="0" name=""/>
        <dsp:cNvSpPr/>
      </dsp:nvSpPr>
      <dsp:spPr>
        <a:xfrm>
          <a:off x="280489" y="1372026"/>
          <a:ext cx="509980" cy="5099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78065-93E7-45D1-910D-6A2BA229163A}">
      <dsp:nvSpPr>
        <dsp:cNvPr id="0" name=""/>
        <dsp:cNvSpPr/>
      </dsp:nvSpPr>
      <dsp:spPr>
        <a:xfrm>
          <a:off x="1070958" y="1163398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All schools have to follow the curriculum, even private schools</a:t>
          </a:r>
          <a:endParaRPr lang="en-US" sz="1900" kern="1200"/>
        </a:p>
      </dsp:txBody>
      <dsp:txXfrm>
        <a:off x="1070958" y="1163398"/>
        <a:ext cx="5198079" cy="927236"/>
      </dsp:txXfrm>
    </dsp:sp>
    <dsp:sp modelId="{64D2BAC2-91AC-4641-8EDE-B1B0F563EFA5}">
      <dsp:nvSpPr>
        <dsp:cNvPr id="0" name=""/>
        <dsp:cNvSpPr/>
      </dsp:nvSpPr>
      <dsp:spPr>
        <a:xfrm>
          <a:off x="0" y="2322444"/>
          <a:ext cx="6269038" cy="9272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57A01-98B2-4D8D-848E-00F470AC7EBE}">
      <dsp:nvSpPr>
        <dsp:cNvPr id="0" name=""/>
        <dsp:cNvSpPr/>
      </dsp:nvSpPr>
      <dsp:spPr>
        <a:xfrm>
          <a:off x="280489" y="2531072"/>
          <a:ext cx="509980" cy="5099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2068D-0931-49C9-A48E-6FAA2237DDAA}">
      <dsp:nvSpPr>
        <dsp:cNvPr id="0" name=""/>
        <dsp:cNvSpPr/>
      </dsp:nvSpPr>
      <dsp:spPr>
        <a:xfrm>
          <a:off x="1070958" y="2322444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Latest version is from 2011</a:t>
          </a:r>
          <a:endParaRPr lang="en-US" sz="1900" kern="1200"/>
        </a:p>
      </dsp:txBody>
      <dsp:txXfrm>
        <a:off x="1070958" y="2322444"/>
        <a:ext cx="5198079" cy="927236"/>
      </dsp:txXfrm>
    </dsp:sp>
    <dsp:sp modelId="{07CBF23C-A492-46B6-AC9A-DE0D69EFC45C}">
      <dsp:nvSpPr>
        <dsp:cNvPr id="0" name=""/>
        <dsp:cNvSpPr/>
      </dsp:nvSpPr>
      <dsp:spPr>
        <a:xfrm>
          <a:off x="0" y="3481489"/>
          <a:ext cx="6269038" cy="9272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A4F18-DBAF-4F9E-B19F-DF6A0F04931C}">
      <dsp:nvSpPr>
        <dsp:cNvPr id="0" name=""/>
        <dsp:cNvSpPr/>
      </dsp:nvSpPr>
      <dsp:spPr>
        <a:xfrm>
          <a:off x="280489" y="3690118"/>
          <a:ext cx="509980" cy="5099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9D878-E1F1-41A7-A5E4-5A4BB81CED6B}">
      <dsp:nvSpPr>
        <dsp:cNvPr id="0" name=""/>
        <dsp:cNvSpPr/>
      </dsp:nvSpPr>
      <dsp:spPr>
        <a:xfrm>
          <a:off x="1070958" y="3481489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Focus is on abilities and skills, not factual knowledge</a:t>
          </a:r>
          <a:endParaRPr lang="en-US" sz="1900" kern="1200"/>
        </a:p>
      </dsp:txBody>
      <dsp:txXfrm>
        <a:off x="1070958" y="3481489"/>
        <a:ext cx="5198079" cy="927236"/>
      </dsp:txXfrm>
    </dsp:sp>
    <dsp:sp modelId="{665A5D55-8B6F-4D2A-ADB1-60FC0466833C}">
      <dsp:nvSpPr>
        <dsp:cNvPr id="0" name=""/>
        <dsp:cNvSpPr/>
      </dsp:nvSpPr>
      <dsp:spPr>
        <a:xfrm>
          <a:off x="0" y="4640535"/>
          <a:ext cx="6269038" cy="9272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74D90-F3E0-4750-99E9-D69C237E3573}">
      <dsp:nvSpPr>
        <dsp:cNvPr id="0" name=""/>
        <dsp:cNvSpPr/>
      </dsp:nvSpPr>
      <dsp:spPr>
        <a:xfrm>
          <a:off x="280489" y="4849163"/>
          <a:ext cx="509980" cy="5099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E7336-FAE0-4E0E-BEA6-1C06E64E172F}">
      <dsp:nvSpPr>
        <dsp:cNvPr id="0" name=""/>
        <dsp:cNvSpPr/>
      </dsp:nvSpPr>
      <dsp:spPr>
        <a:xfrm>
          <a:off x="1070958" y="4640535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Teacher should use all available knowledge when grading</a:t>
          </a:r>
          <a:endParaRPr lang="en-US" sz="1900" kern="1200"/>
        </a:p>
      </dsp:txBody>
      <dsp:txXfrm>
        <a:off x="1070958" y="4640535"/>
        <a:ext cx="5198079" cy="927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10DCE-11A4-41A8-A69A-E61126C903AE}">
      <dsp:nvSpPr>
        <dsp:cNvPr id="0" name=""/>
        <dsp:cNvSpPr/>
      </dsp:nvSpPr>
      <dsp:spPr>
        <a:xfrm>
          <a:off x="0" y="20448"/>
          <a:ext cx="626364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Democracy and human rights</a:t>
          </a:r>
          <a:endParaRPr lang="en-US" sz="2600" kern="1200"/>
        </a:p>
      </dsp:txBody>
      <dsp:txXfrm>
        <a:off x="50420" y="70868"/>
        <a:ext cx="6162800" cy="932014"/>
      </dsp:txXfrm>
    </dsp:sp>
    <dsp:sp modelId="{B47992B6-899D-489E-A55D-CFD2F9065B88}">
      <dsp:nvSpPr>
        <dsp:cNvPr id="0" name=""/>
        <dsp:cNvSpPr/>
      </dsp:nvSpPr>
      <dsp:spPr>
        <a:xfrm>
          <a:off x="0" y="1128182"/>
          <a:ext cx="6263640" cy="103285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Solidarity</a:t>
          </a:r>
          <a:endParaRPr lang="en-US" sz="2600" kern="1200"/>
        </a:p>
      </dsp:txBody>
      <dsp:txXfrm>
        <a:off x="50420" y="1178602"/>
        <a:ext cx="6162800" cy="932014"/>
      </dsp:txXfrm>
    </dsp:sp>
    <dsp:sp modelId="{72E1F5CD-4633-4B64-B544-75287F3DAF97}">
      <dsp:nvSpPr>
        <dsp:cNvPr id="0" name=""/>
        <dsp:cNvSpPr/>
      </dsp:nvSpPr>
      <dsp:spPr>
        <a:xfrm>
          <a:off x="0" y="2235916"/>
          <a:ext cx="6263640" cy="10328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Gender Equality</a:t>
          </a:r>
          <a:endParaRPr lang="en-US" sz="2600" kern="1200"/>
        </a:p>
      </dsp:txBody>
      <dsp:txXfrm>
        <a:off x="50420" y="2286336"/>
        <a:ext cx="6162800" cy="932014"/>
      </dsp:txXfrm>
    </dsp:sp>
    <dsp:sp modelId="{1568E7C6-5BCD-40C6-8DA1-CE1FF99E44A2}">
      <dsp:nvSpPr>
        <dsp:cNvPr id="0" name=""/>
        <dsp:cNvSpPr/>
      </dsp:nvSpPr>
      <dsp:spPr>
        <a:xfrm>
          <a:off x="0" y="3343651"/>
          <a:ext cx="6263640" cy="103285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Christian values and Western Humanism</a:t>
          </a:r>
          <a:endParaRPr lang="en-US" sz="2600" kern="1200"/>
        </a:p>
      </dsp:txBody>
      <dsp:txXfrm>
        <a:off x="50420" y="3394071"/>
        <a:ext cx="6162800" cy="932014"/>
      </dsp:txXfrm>
    </dsp:sp>
    <dsp:sp modelId="{CD363B89-7184-4936-9B85-A6E93FE11C8B}">
      <dsp:nvSpPr>
        <dsp:cNvPr id="0" name=""/>
        <dsp:cNvSpPr/>
      </dsp:nvSpPr>
      <dsp:spPr>
        <a:xfrm>
          <a:off x="0" y="4451385"/>
          <a:ext cx="6263640" cy="10328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Promote the students lifelong longing to learn</a:t>
          </a:r>
          <a:endParaRPr lang="en-US" sz="2600" kern="1200" dirty="0"/>
        </a:p>
      </dsp:txBody>
      <dsp:txXfrm>
        <a:off x="50420" y="4501805"/>
        <a:ext cx="6162800" cy="932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BE23B-0552-4DDC-8BB2-F7DB2B3AC1B9}">
      <dsp:nvSpPr>
        <dsp:cNvPr id="0" name=""/>
        <dsp:cNvSpPr/>
      </dsp:nvSpPr>
      <dsp:spPr>
        <a:xfrm>
          <a:off x="0" y="2364"/>
          <a:ext cx="6117335" cy="11983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53C8F-233E-41B2-B663-7304FC9482D6}">
      <dsp:nvSpPr>
        <dsp:cNvPr id="0" name=""/>
        <dsp:cNvSpPr/>
      </dsp:nvSpPr>
      <dsp:spPr>
        <a:xfrm>
          <a:off x="362489" y="271984"/>
          <a:ext cx="659071" cy="6590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32630-7B64-495F-8D0F-9C8DFC1F840D}">
      <dsp:nvSpPr>
        <dsp:cNvPr id="0" name=""/>
        <dsp:cNvSpPr/>
      </dsp:nvSpPr>
      <dsp:spPr>
        <a:xfrm>
          <a:off x="1384050" y="2364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Equivalence</a:t>
          </a:r>
          <a:endParaRPr lang="en-US" sz="1800" kern="1200"/>
        </a:p>
      </dsp:txBody>
      <dsp:txXfrm>
        <a:off x="1384050" y="2364"/>
        <a:ext cx="4733285" cy="1198312"/>
      </dsp:txXfrm>
    </dsp:sp>
    <dsp:sp modelId="{75EB4A3A-2A57-4BDC-83CF-FA88EE8CC872}">
      <dsp:nvSpPr>
        <dsp:cNvPr id="0" name=""/>
        <dsp:cNvSpPr/>
      </dsp:nvSpPr>
      <dsp:spPr>
        <a:xfrm>
          <a:off x="0" y="1500254"/>
          <a:ext cx="6117335" cy="11983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060AB-03C1-4545-B635-65A070DE8D66}">
      <dsp:nvSpPr>
        <dsp:cNvPr id="0" name=""/>
        <dsp:cNvSpPr/>
      </dsp:nvSpPr>
      <dsp:spPr>
        <a:xfrm>
          <a:off x="362489" y="1769874"/>
          <a:ext cx="659071" cy="6590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DB7B0-5D0A-4113-906C-969B06DF8731}">
      <dsp:nvSpPr>
        <dsp:cNvPr id="0" name=""/>
        <dsp:cNvSpPr/>
      </dsp:nvSpPr>
      <dsp:spPr>
        <a:xfrm>
          <a:off x="1384050" y="1500254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Objectivity and versatility</a:t>
          </a:r>
          <a:endParaRPr lang="en-US" sz="1800" kern="1200"/>
        </a:p>
      </dsp:txBody>
      <dsp:txXfrm>
        <a:off x="1384050" y="1500254"/>
        <a:ext cx="4733285" cy="1198312"/>
      </dsp:txXfrm>
    </dsp:sp>
    <dsp:sp modelId="{ACCAE349-6546-4C25-B398-C3E81A69C342}">
      <dsp:nvSpPr>
        <dsp:cNvPr id="0" name=""/>
        <dsp:cNvSpPr/>
      </dsp:nvSpPr>
      <dsp:spPr>
        <a:xfrm>
          <a:off x="0" y="2998145"/>
          <a:ext cx="6117335" cy="1198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0AD6F-B094-4487-9C88-CBEC842D7330}">
      <dsp:nvSpPr>
        <dsp:cNvPr id="0" name=""/>
        <dsp:cNvSpPr/>
      </dsp:nvSpPr>
      <dsp:spPr>
        <a:xfrm>
          <a:off x="362489" y="3267765"/>
          <a:ext cx="659071" cy="6590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50513-E4AD-45D0-97E0-AE089D06AB59}">
      <dsp:nvSpPr>
        <dsp:cNvPr id="0" name=""/>
        <dsp:cNvSpPr/>
      </dsp:nvSpPr>
      <dsp:spPr>
        <a:xfrm>
          <a:off x="1384050" y="2998145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Participation – students should participate in planning their education so that the may continue to work for change as adults</a:t>
          </a:r>
          <a:endParaRPr lang="en-US" sz="1800" kern="1200"/>
        </a:p>
      </dsp:txBody>
      <dsp:txXfrm>
        <a:off x="1384050" y="2998145"/>
        <a:ext cx="4733285" cy="1198312"/>
      </dsp:txXfrm>
    </dsp:sp>
    <dsp:sp modelId="{3B933E33-7640-4F1B-BCA8-0C736E5A6EF6}">
      <dsp:nvSpPr>
        <dsp:cNvPr id="0" name=""/>
        <dsp:cNvSpPr/>
      </dsp:nvSpPr>
      <dsp:spPr>
        <a:xfrm>
          <a:off x="0" y="4496035"/>
          <a:ext cx="6117335" cy="11983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8AAC3-986A-4E2D-85D2-BA966C5D2487}">
      <dsp:nvSpPr>
        <dsp:cNvPr id="0" name=""/>
        <dsp:cNvSpPr/>
      </dsp:nvSpPr>
      <dsp:spPr>
        <a:xfrm>
          <a:off x="362489" y="4765655"/>
          <a:ext cx="659071" cy="6590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B7D82-E90B-4433-B857-D67E1AE908FB}">
      <dsp:nvSpPr>
        <dsp:cNvPr id="0" name=""/>
        <dsp:cNvSpPr/>
      </dsp:nvSpPr>
      <dsp:spPr>
        <a:xfrm>
          <a:off x="1384050" y="4496035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Different perspectives – historical perspective, ethical perspective, environmental perspective, international perspective</a:t>
          </a:r>
          <a:endParaRPr lang="en-US" sz="1800" kern="1200"/>
        </a:p>
      </dsp:txBody>
      <dsp:txXfrm>
        <a:off x="1384050" y="4496035"/>
        <a:ext cx="4733285" cy="11983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FAC26-3A01-4D52-A363-7E8938BEE219}">
      <dsp:nvSpPr>
        <dsp:cNvPr id="0" name=""/>
        <dsp:cNvSpPr/>
      </dsp:nvSpPr>
      <dsp:spPr>
        <a:xfrm>
          <a:off x="0" y="31716"/>
          <a:ext cx="6117335" cy="27705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On a national vocational preparation programme, the student should be well prepared to work in the sector he/she has trained to join</a:t>
          </a:r>
          <a:endParaRPr lang="en-US" sz="3200" kern="1200"/>
        </a:p>
      </dsp:txBody>
      <dsp:txXfrm>
        <a:off x="135248" y="166964"/>
        <a:ext cx="5846839" cy="2500063"/>
      </dsp:txXfrm>
    </dsp:sp>
    <dsp:sp modelId="{6E488587-D45D-40F9-AC98-655346EB37D9}">
      <dsp:nvSpPr>
        <dsp:cNvPr id="0" name=""/>
        <dsp:cNvSpPr/>
      </dsp:nvSpPr>
      <dsp:spPr>
        <a:xfrm>
          <a:off x="0" y="2894436"/>
          <a:ext cx="6117335" cy="277055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On a national University Preparatory Programme, the student should be well prepared to study at a university. </a:t>
          </a:r>
          <a:endParaRPr lang="en-US" sz="3200" kern="1200" dirty="0"/>
        </a:p>
      </dsp:txBody>
      <dsp:txXfrm>
        <a:off x="135248" y="3029684"/>
        <a:ext cx="5846839" cy="25000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672B9-23A5-42A0-9F20-048A94255384}">
      <dsp:nvSpPr>
        <dsp:cNvPr id="0" name=""/>
        <dsp:cNvSpPr/>
      </dsp:nvSpPr>
      <dsp:spPr>
        <a:xfrm>
          <a:off x="0" y="2439"/>
          <a:ext cx="63016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3CE34-22A1-4BD7-8700-E83E6737DE74}">
      <dsp:nvSpPr>
        <dsp:cNvPr id="0" name=""/>
        <dsp:cNvSpPr/>
      </dsp:nvSpPr>
      <dsp:spPr>
        <a:xfrm>
          <a:off x="374076" y="280678"/>
          <a:ext cx="680139" cy="6801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4C07A-ABB6-4630-9763-B71600397196}">
      <dsp:nvSpPr>
        <dsp:cNvPr id="0" name=""/>
        <dsp:cNvSpPr/>
      </dsp:nvSpPr>
      <dsp:spPr>
        <a:xfrm>
          <a:off x="1428292" y="2439"/>
          <a:ext cx="48733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Teachers work very independently</a:t>
          </a:r>
          <a:endParaRPr lang="en-US" sz="1700" kern="1200"/>
        </a:p>
      </dsp:txBody>
      <dsp:txXfrm>
        <a:off x="1428292" y="2439"/>
        <a:ext cx="4873308" cy="1236616"/>
      </dsp:txXfrm>
    </dsp:sp>
    <dsp:sp modelId="{ABB37C4A-285F-4B27-83EF-A2A518CED5FD}">
      <dsp:nvSpPr>
        <dsp:cNvPr id="0" name=""/>
        <dsp:cNvSpPr/>
      </dsp:nvSpPr>
      <dsp:spPr>
        <a:xfrm>
          <a:off x="0" y="1548210"/>
          <a:ext cx="63016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14D2B-659E-4945-8D6A-2542F8DAAF34}">
      <dsp:nvSpPr>
        <dsp:cNvPr id="0" name=""/>
        <dsp:cNvSpPr/>
      </dsp:nvSpPr>
      <dsp:spPr>
        <a:xfrm>
          <a:off x="374076" y="1826449"/>
          <a:ext cx="680139" cy="680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B6F22-6758-4FB1-9720-9C97DDA46838}">
      <dsp:nvSpPr>
        <dsp:cNvPr id="0" name=""/>
        <dsp:cNvSpPr/>
      </dsp:nvSpPr>
      <dsp:spPr>
        <a:xfrm>
          <a:off x="1428292" y="1548210"/>
          <a:ext cx="48733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Focus is on “Bildung” meaning giving the students tools to continue forming their own education in a process that continues after they leave the formal education programs</a:t>
          </a:r>
          <a:endParaRPr lang="en-US" sz="1700" kern="1200"/>
        </a:p>
      </dsp:txBody>
      <dsp:txXfrm>
        <a:off x="1428292" y="1548210"/>
        <a:ext cx="4873308" cy="1236616"/>
      </dsp:txXfrm>
    </dsp:sp>
    <dsp:sp modelId="{956EFE0B-E188-4546-A77B-9F37412563CA}">
      <dsp:nvSpPr>
        <dsp:cNvPr id="0" name=""/>
        <dsp:cNvSpPr/>
      </dsp:nvSpPr>
      <dsp:spPr>
        <a:xfrm>
          <a:off x="0" y="3093981"/>
          <a:ext cx="63016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D837D-0F88-4BF3-AFE5-E6C6C6FC66E9}">
      <dsp:nvSpPr>
        <dsp:cNvPr id="0" name=""/>
        <dsp:cNvSpPr/>
      </dsp:nvSpPr>
      <dsp:spPr>
        <a:xfrm>
          <a:off x="374076" y="3372220"/>
          <a:ext cx="680139" cy="6801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08C54-6199-4939-9CDA-BA5F2A7A2B45}">
      <dsp:nvSpPr>
        <dsp:cNvPr id="0" name=""/>
        <dsp:cNvSpPr/>
      </dsp:nvSpPr>
      <dsp:spPr>
        <a:xfrm>
          <a:off x="1428292" y="3093981"/>
          <a:ext cx="48733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No grades on assignments</a:t>
          </a:r>
          <a:endParaRPr lang="en-US" sz="1700" kern="1200"/>
        </a:p>
      </dsp:txBody>
      <dsp:txXfrm>
        <a:off x="1428292" y="3093981"/>
        <a:ext cx="4873308" cy="1236616"/>
      </dsp:txXfrm>
    </dsp:sp>
    <dsp:sp modelId="{3836506A-0BED-4955-8842-CBECE81B0443}">
      <dsp:nvSpPr>
        <dsp:cNvPr id="0" name=""/>
        <dsp:cNvSpPr/>
      </dsp:nvSpPr>
      <dsp:spPr>
        <a:xfrm>
          <a:off x="0" y="4639752"/>
          <a:ext cx="63016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79DEE-94AB-429F-B3E4-6C0091EE1860}">
      <dsp:nvSpPr>
        <dsp:cNvPr id="0" name=""/>
        <dsp:cNvSpPr/>
      </dsp:nvSpPr>
      <dsp:spPr>
        <a:xfrm>
          <a:off x="374076" y="4917991"/>
          <a:ext cx="680139" cy="6801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A957E-A2DC-4DA0-85A2-7615890B1CAE}">
      <dsp:nvSpPr>
        <dsp:cNvPr id="0" name=""/>
        <dsp:cNvSpPr/>
      </dsp:nvSpPr>
      <dsp:spPr>
        <a:xfrm>
          <a:off x="1428292" y="4639752"/>
          <a:ext cx="48733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Feedback on every assignment  - purpose is to develop skills for next assignment</a:t>
          </a:r>
          <a:endParaRPr lang="en-US" sz="1700" kern="1200"/>
        </a:p>
      </dsp:txBody>
      <dsp:txXfrm>
        <a:off x="1428292" y="4639752"/>
        <a:ext cx="4873308" cy="1236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CE3C2E-6FE6-49DD-9D9C-5B6C9F2E7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7F58862-429E-4DFE-91CB-263099F24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EAAEA8-5D8C-4B1D-97DF-490C710B2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641B-609E-4C2F-98B4-05FC2DDFE99C}" type="datetimeFigureOut">
              <a:rPr lang="sv-SE" smtClean="0"/>
              <a:t>2021-06-14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07BBB2-8A20-4D4B-BBC9-85D15203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3FF643-04E7-49CB-A191-40A627C7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2C7C-0CD2-43C6-A40E-5BEA32AF0D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60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BC796A-76B5-4296-8608-62DCA847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29B3F7C-E686-4363-9E10-2188149EE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56DA66-76BD-40E3-9F58-CE110A713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641B-609E-4C2F-98B4-05FC2DDFE99C}" type="datetimeFigureOut">
              <a:rPr lang="sv-SE" smtClean="0"/>
              <a:t>2021-06-14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E83261-E7A6-4F23-879C-617343233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137B0B-0B2F-4578-9BBB-6B8C81F9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2C7C-0CD2-43C6-A40E-5BEA32AF0D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203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15FAE46-C792-4A76-BDAB-B9DC78F4B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C8AC0A9-9320-4FEB-BB59-B9D856CFB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529638-7718-483A-BF98-00B3B51E3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641B-609E-4C2F-98B4-05FC2DDFE99C}" type="datetimeFigureOut">
              <a:rPr lang="sv-SE" smtClean="0"/>
              <a:t>2021-06-14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9FCBFD-C6D0-4840-82AB-18A37283F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F60AEEE-C460-4891-A6F3-D0F00D9C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2C7C-0CD2-43C6-A40E-5BEA32AF0D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79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592B51-B7E5-450E-8903-C83517465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F47929-7C1F-4DFE-A54A-A23F53340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067B73C-ED03-433F-848C-BEA8DDBF2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641B-609E-4C2F-98B4-05FC2DDFE99C}" type="datetimeFigureOut">
              <a:rPr lang="sv-SE" smtClean="0"/>
              <a:t>2021-06-14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53A3C1-F1D3-439E-AB82-D9DB6E1EF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5A578D-7EEE-4474-98C6-199F886D4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2C7C-0CD2-43C6-A40E-5BEA32AF0D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525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A76319-6C10-4E01-9841-FB7D6A19B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5C0A5EB-5E76-42CD-A148-3B92B385E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057062-0C27-4581-A6E7-4FD018032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641B-609E-4C2F-98B4-05FC2DDFE99C}" type="datetimeFigureOut">
              <a:rPr lang="sv-SE" smtClean="0"/>
              <a:t>2021-06-14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057DC0-F7E8-416F-8376-E29117D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C86167-5A5F-411A-AD75-E5BD88036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2C7C-0CD2-43C6-A40E-5BEA32AF0D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239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71B56A-1862-488D-8DEA-3CD6B9C1B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216B37-A1D3-47CB-9E12-58CBFC1F1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E6C3DFD-8416-40D6-833E-036B34D5C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74CB83D-2474-4F30-BBED-C924E91E9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641B-609E-4C2F-98B4-05FC2DDFE99C}" type="datetimeFigureOut">
              <a:rPr lang="sv-SE" smtClean="0"/>
              <a:t>2021-06-14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34BB935-E49C-44C8-91B2-DC2F7279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33AD59C-2E29-45CE-8A8E-605B1630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2C7C-0CD2-43C6-A40E-5BEA32AF0D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281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6A6D1F-A71F-494C-AF14-3BB32753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D6C2AD-B393-4CE3-8C3E-7ABB5EFAC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7E79E8B-2D47-4E26-A617-2F9963AE0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11D03E1-FD92-4E04-A55A-33F89E508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A750A82-D417-498E-8B9A-90507FB1A4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3944E86-3CB2-4F92-8D70-ECC31167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641B-609E-4C2F-98B4-05FC2DDFE99C}" type="datetimeFigureOut">
              <a:rPr lang="sv-SE" smtClean="0"/>
              <a:t>2021-06-14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1E39E97-40FB-44C6-B157-4853D27D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725D49E-C4AB-46D2-A0CF-F0D9A05D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2C7C-0CD2-43C6-A40E-5BEA32AF0D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86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53BC0E-A4AE-4D3F-B759-C82D36E8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E668F-5E3B-4290-B2C6-AD48C85EE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641B-609E-4C2F-98B4-05FC2DDFE99C}" type="datetimeFigureOut">
              <a:rPr lang="sv-SE" smtClean="0"/>
              <a:t>2021-06-14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56C6B8F-0BA1-4680-84B1-5C404B51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0A95742-69EB-45A2-9F43-19BAE6BC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2C7C-0CD2-43C6-A40E-5BEA32AF0D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091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5F892C4-FF67-4185-9D07-DAE422D6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641B-609E-4C2F-98B4-05FC2DDFE99C}" type="datetimeFigureOut">
              <a:rPr lang="sv-SE" smtClean="0"/>
              <a:t>2021-06-14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4B20CCD-4060-4F14-861A-C93A701E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E23E029-DC30-42BE-8416-10BDB6B9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2C7C-0CD2-43C6-A40E-5BEA32AF0D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861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3B2374-7B4F-4A37-AC41-DE7006DD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5B5B2E-DB36-49C0-B05D-2C36BFF77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92C8F5-C572-4977-BE9F-F715CF822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F67E86D-7CE1-4492-BD3E-9781E6006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641B-609E-4C2F-98B4-05FC2DDFE99C}" type="datetimeFigureOut">
              <a:rPr lang="sv-SE" smtClean="0"/>
              <a:t>2021-06-14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E15BC2D-51D5-47AD-A7F0-8013AF4B9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730B662-D45B-447A-A87C-2B78ED31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2C7C-0CD2-43C6-A40E-5BEA32AF0D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080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22368B-BE23-4233-8D0C-53CF058B4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D160837-EFF1-4E95-84FD-8BF762DDD6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710C-53BE-4E7B-9CC2-27FDA9AA9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479ED7-4367-4AD7-935F-41175839F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641B-609E-4C2F-98B4-05FC2DDFE99C}" type="datetimeFigureOut">
              <a:rPr lang="sv-SE" smtClean="0"/>
              <a:t>2021-06-14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0CA98C0-D410-4D36-896D-3AE9A288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86FE878-2C36-437C-BFB1-AEBBF7F6A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52C7C-0CD2-43C6-A40E-5BEA32AF0D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723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41B6EB7-0E78-49E7-ADB3-6B963203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FC0A3CE-56B5-48C2-AC2A-593DD84AD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7A5AA8-4E9B-49FF-B735-488D49323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7641B-609E-4C2F-98B4-05FC2DDFE99C}" type="datetimeFigureOut">
              <a:rPr lang="sv-SE" smtClean="0"/>
              <a:t>2021-06-14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5549B3-6954-4143-B17C-C71C93CFC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767BF7-AE0F-43D8-B1E4-ADEB3A9B8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52C7C-0CD2-43C6-A40E-5BEA32AF0D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243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olverket.se/undervisning/gymnasieskolan/laroplan-program-och-amnen-i-gymnasieskolan/gymnasieprogrammen/amne?url=1530314731%2Fsyllabuscw%2Fjsp%2Fsubject.htm%3FsubjectCode%3DSAM%26lang%3Dsv%26tos%3Dgy%26p%3Dp&amp;sv.url=12.5dfee44715d35a5cdfa92a3#anchor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Video 19" descr="En bild som visar målbur, nät, suddig&#10;&#10;Automatiskt genererad beskrivning">
            <a:extLst>
              <a:ext uri="{FF2B5EF4-FFF2-40B4-BE49-F238E27FC236}">
                <a16:creationId xmlns:a16="http://schemas.microsoft.com/office/drawing/2014/main" id="{8C891552-467F-4E3E-884D-F1BC28F9F5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0903DD7-453C-428C-910A-F62DD8EF5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v-SE" sz="5200">
                <a:solidFill>
                  <a:srgbClr val="FFFFFF"/>
                </a:solidFill>
              </a:rPr>
              <a:t>Goal oriented leadership in Swedish High schools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D80E564-60D5-42A4-BAC8-87408895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A presentation by Cecilia Labacher Jidell</a:t>
            </a:r>
          </a:p>
        </p:txBody>
      </p:sp>
    </p:spTree>
    <p:extLst>
      <p:ext uri="{BB962C8B-B14F-4D97-AF65-F5344CB8AC3E}">
        <p14:creationId xmlns:p14="http://schemas.microsoft.com/office/powerpoint/2010/main" val="178886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mute="1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6D1DC63-F2E1-43BD-87D0-E93ADD6CE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Anna Whitlock's Gymnasium, an example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94EF386E-8D1D-4C79-9EAC-B961CFFD15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536956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099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2CDFF43-7448-446C-9CCE-D28404AC4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1026" name="Picture 2" descr="Här kan du få svar på dina frågor | Naturskyddsföreningen">
            <a:extLst>
              <a:ext uri="{FF2B5EF4-FFF2-40B4-BE49-F238E27FC236}">
                <a16:creationId xmlns:a16="http://schemas.microsoft.com/office/drawing/2014/main" id="{4C98AC3C-6BB9-4B4C-8C00-34EE99809F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911" y="1675227"/>
            <a:ext cx="9628178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8694787-4BAD-4A8C-9167-C94D42FF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sv-SE" sz="4000">
                <a:solidFill>
                  <a:srgbClr val="FFFFFF"/>
                </a:solidFill>
              </a:rPr>
              <a:t>Who am I?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88AC05-D341-4D9D-B204-4BA1CCBF4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sv-SE" sz="2000" dirty="0" err="1"/>
              <a:t>Certified</a:t>
            </a:r>
            <a:r>
              <a:rPr lang="sv-SE" sz="2000" dirty="0"/>
              <a:t> </a:t>
            </a:r>
            <a:r>
              <a:rPr lang="sv-SE" sz="2000" dirty="0" err="1"/>
              <a:t>Teacher</a:t>
            </a:r>
            <a:r>
              <a:rPr lang="sv-SE" sz="2000" dirty="0"/>
              <a:t> in Social Science, </a:t>
            </a:r>
            <a:r>
              <a:rPr lang="sv-SE" sz="2000" dirty="0" err="1"/>
              <a:t>History</a:t>
            </a:r>
            <a:r>
              <a:rPr lang="sv-SE" sz="2000" dirty="0"/>
              <a:t> and </a:t>
            </a:r>
            <a:r>
              <a:rPr lang="sv-SE" sz="2000" dirty="0" err="1"/>
              <a:t>Sociology</a:t>
            </a:r>
            <a:r>
              <a:rPr lang="sv-SE" sz="2000" dirty="0"/>
              <a:t> in the </a:t>
            </a:r>
            <a:r>
              <a:rPr lang="sv-SE" sz="2000" dirty="0" err="1"/>
              <a:t>higher</a:t>
            </a:r>
            <a:r>
              <a:rPr lang="sv-SE" sz="2000" dirty="0"/>
              <a:t> </a:t>
            </a:r>
            <a:r>
              <a:rPr lang="sv-SE" sz="2000" dirty="0" err="1"/>
              <a:t>grades</a:t>
            </a:r>
            <a:endParaRPr lang="sv-SE" sz="2000" dirty="0"/>
          </a:p>
          <a:p>
            <a:r>
              <a:rPr lang="sv-SE" sz="2000" dirty="0" err="1"/>
              <a:t>Worked</a:t>
            </a:r>
            <a:r>
              <a:rPr lang="sv-SE" sz="2000" dirty="0"/>
              <a:t> for 10 </a:t>
            </a:r>
            <a:r>
              <a:rPr lang="sv-SE" sz="2000" dirty="0" err="1"/>
              <a:t>years</a:t>
            </a:r>
            <a:r>
              <a:rPr lang="sv-SE" sz="2000" dirty="0"/>
              <a:t> in the </a:t>
            </a:r>
            <a:r>
              <a:rPr lang="en-GB" sz="2000" dirty="0"/>
              <a:t>development</a:t>
            </a:r>
            <a:r>
              <a:rPr lang="sv-SE" sz="2000" dirty="0"/>
              <a:t> </a:t>
            </a:r>
            <a:r>
              <a:rPr lang="sv-SE" sz="2000" dirty="0" err="1"/>
              <a:t>sector</a:t>
            </a:r>
            <a:r>
              <a:rPr lang="sv-SE" sz="2000" dirty="0"/>
              <a:t> prior to </a:t>
            </a:r>
            <a:r>
              <a:rPr lang="sv-SE" sz="2000" dirty="0" err="1"/>
              <a:t>being</a:t>
            </a:r>
            <a:r>
              <a:rPr lang="sv-SE" sz="2000" dirty="0"/>
              <a:t> a </a:t>
            </a:r>
            <a:r>
              <a:rPr lang="sv-SE" sz="2000" dirty="0" err="1"/>
              <a:t>teacher</a:t>
            </a:r>
            <a:endParaRPr lang="sv-SE" sz="2000" dirty="0"/>
          </a:p>
          <a:p>
            <a:r>
              <a:rPr lang="sv-SE" sz="2000" dirty="0"/>
              <a:t> </a:t>
            </a:r>
            <a:r>
              <a:rPr lang="sv-SE" sz="2000" dirty="0" err="1"/>
              <a:t>Worked</a:t>
            </a:r>
            <a:r>
              <a:rPr lang="sv-SE" sz="2000" dirty="0"/>
              <a:t> </a:t>
            </a:r>
            <a:r>
              <a:rPr lang="sv-SE" sz="2000" dirty="0" err="1"/>
              <a:t>whit</a:t>
            </a:r>
            <a:r>
              <a:rPr lang="sv-SE" sz="2000" dirty="0"/>
              <a:t> </a:t>
            </a:r>
            <a:r>
              <a:rPr lang="sv-SE" sz="2000" dirty="0" err="1"/>
              <a:t>institutional</a:t>
            </a:r>
            <a:r>
              <a:rPr lang="sv-SE" sz="2000" dirty="0"/>
              <a:t> </a:t>
            </a:r>
            <a:r>
              <a:rPr lang="sv-SE" sz="2000" dirty="0" err="1"/>
              <a:t>development</a:t>
            </a:r>
            <a:r>
              <a:rPr lang="sv-SE" sz="2000" dirty="0"/>
              <a:t> for Sida, Swedish </a:t>
            </a:r>
            <a:r>
              <a:rPr lang="sv-SE" sz="2000" dirty="0" err="1"/>
              <a:t>Institute</a:t>
            </a:r>
            <a:r>
              <a:rPr lang="sv-SE" sz="2000" dirty="0"/>
              <a:t>, Swedish EPA and The Swedish Public </a:t>
            </a:r>
            <a:r>
              <a:rPr lang="sv-SE" sz="2000" dirty="0" err="1"/>
              <a:t>Employment</a:t>
            </a:r>
            <a:r>
              <a:rPr lang="sv-SE" sz="2000" dirty="0"/>
              <a:t> Service</a:t>
            </a:r>
          </a:p>
          <a:p>
            <a:r>
              <a:rPr lang="sv-SE" sz="2000" dirty="0" err="1"/>
              <a:t>Today</a:t>
            </a:r>
            <a:r>
              <a:rPr lang="sv-SE" sz="2000" dirty="0"/>
              <a:t> I </a:t>
            </a:r>
            <a:r>
              <a:rPr lang="sv-SE" sz="2000" dirty="0" err="1"/>
              <a:t>am</a:t>
            </a:r>
            <a:r>
              <a:rPr lang="sv-SE" sz="2000" dirty="0"/>
              <a:t> </a:t>
            </a:r>
            <a:r>
              <a:rPr lang="sv-SE" sz="2000" dirty="0" err="1"/>
              <a:t>working</a:t>
            </a:r>
            <a:r>
              <a:rPr lang="sv-SE" sz="2000" dirty="0"/>
              <a:t> at the </a:t>
            </a:r>
            <a:r>
              <a:rPr lang="sv-SE" sz="2000" dirty="0" err="1"/>
              <a:t>most</a:t>
            </a:r>
            <a:r>
              <a:rPr lang="sv-SE" sz="2000" dirty="0"/>
              <a:t> </a:t>
            </a:r>
            <a:r>
              <a:rPr lang="sv-SE" sz="2000" dirty="0" err="1"/>
              <a:t>applied</a:t>
            </a:r>
            <a:r>
              <a:rPr lang="sv-SE" sz="2000" dirty="0"/>
              <a:t> </a:t>
            </a:r>
            <a:r>
              <a:rPr lang="sv-SE" sz="2000" dirty="0" err="1"/>
              <a:t>School</a:t>
            </a:r>
            <a:r>
              <a:rPr lang="sv-SE" sz="2000" dirty="0"/>
              <a:t> in all </a:t>
            </a:r>
            <a:r>
              <a:rPr lang="sv-SE" sz="2000" dirty="0" err="1"/>
              <a:t>of</a:t>
            </a:r>
            <a:r>
              <a:rPr lang="sv-SE" sz="2000" dirty="0"/>
              <a:t> Stockholm</a:t>
            </a:r>
          </a:p>
        </p:txBody>
      </p:sp>
    </p:spTree>
    <p:extLst>
      <p:ext uri="{BB962C8B-B14F-4D97-AF65-F5344CB8AC3E}">
        <p14:creationId xmlns:p14="http://schemas.microsoft.com/office/powerpoint/2010/main" val="242749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BC923CDA-70F1-4EC0-AC51-E98E9AF2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sv-SE" sz="4000">
                <a:solidFill>
                  <a:srgbClr val="FFFFFF"/>
                </a:solidFill>
              </a:rPr>
              <a:t>How do we work in Sweden?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8B0ACD78-4520-4946-997B-6FD6C9F378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14178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70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F77491E-8909-4405-9982-A1F7D4DC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Curriculum for the Swedish High school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BBF8EAD4-AEF6-43FD-BB91-94101F8B83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142073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453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2833068" cy="2997599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D1189F-9598-4281-8056-2845388D4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3068" cy="2997599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3E04E1-D74F-4ED6-972C-035F4FEC4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1A97D9-C694-4307-818B-0C5BBF413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3658" y="727769"/>
            <a:ext cx="6964685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44A66DD-59C5-4EF2-A029-F69F2514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765" y="1495956"/>
            <a:ext cx="6418471" cy="26920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Summery of the curriculum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7769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5326" y="343675"/>
            <a:ext cx="768186" cy="76818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8" name="Graphic 212">
            <a:extLst>
              <a:ext uri="{FF2B5EF4-FFF2-40B4-BE49-F238E27FC236}">
                <a16:creationId xmlns:a16="http://schemas.microsoft.com/office/drawing/2014/main" id="{5EC6B544-8C84-47A6-885D-A4F09EF5C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5326" y="343675"/>
            <a:ext cx="768186" cy="76818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67504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C95C5C-6FBD-47FF-9CA6-066193539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78815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8B7DFE2-BF9F-40E3-B4A7-47F676913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Basic values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E986F891-423E-40B9-9DB5-452839C3E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78753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976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4AE64D4-6935-4813-8D24-840ED8C4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GB" sz="5000"/>
              <a:t>Other paragraphs: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4842B271-DD05-4D7E-9927-51CA818FD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029425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757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A133FA5-39A9-4666-B6D1-4B176A0F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GB" sz="5000"/>
              <a:t>Knowledge goals: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A5392B47-E7EB-4E1B-B396-96EC95FF7B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859893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9387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1ED78F0-12E7-46D2-AE67-5C947D36A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Course specific curriculum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093764-3225-4A81-A679-62A8773B2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2000" dirty="0"/>
              <a:t>Central content – Example in Social Science: </a:t>
            </a:r>
          </a:p>
          <a:p>
            <a:r>
              <a:rPr lang="en-GB" sz="2000" dirty="0"/>
              <a:t>Democracy, Governance, HR, International cooperation, economy, Sociology, Scientific methods</a:t>
            </a:r>
          </a:p>
          <a:p>
            <a:r>
              <a:rPr lang="en-GB" sz="2000" dirty="0"/>
              <a:t>Knowledge requirements – for each grade</a:t>
            </a:r>
          </a:p>
          <a:p>
            <a:r>
              <a:rPr lang="en-GB" sz="2000" dirty="0"/>
              <a:t>Example in Social Science:</a:t>
            </a:r>
          </a:p>
          <a:p>
            <a:r>
              <a:rPr lang="sv-SE" sz="2000" dirty="0">
                <a:hlinkClick r:id="rId2"/>
              </a:rPr>
              <a:t>Ämne - Samhällskunskap (Gymnasieskolan) - Skolverket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59268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366</Words>
  <Application>Microsoft Office PowerPoint</Application>
  <PresentationFormat>Bredbild</PresentationFormat>
  <Paragraphs>44</Paragraphs>
  <Slides>11</Slides>
  <Notes>0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Goal oriented leadership in Swedish High schools </vt:lpstr>
      <vt:lpstr>Who am I?</vt:lpstr>
      <vt:lpstr>How do we work in Sweden?</vt:lpstr>
      <vt:lpstr>Curriculum for the Swedish High school</vt:lpstr>
      <vt:lpstr>Summery of the curriculum</vt:lpstr>
      <vt:lpstr>Basic values</vt:lpstr>
      <vt:lpstr>Other paragraphs:</vt:lpstr>
      <vt:lpstr>Knowledge goals:</vt:lpstr>
      <vt:lpstr>Course specific curriculum</vt:lpstr>
      <vt:lpstr>Anna Whitlock's Gymnasium, an example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oriented leadership in Swedish High schools </dc:title>
  <dc:creator>Cecilia Labacher Jidell</dc:creator>
  <cp:lastModifiedBy>Cecilia Labacher Jidell</cp:lastModifiedBy>
  <cp:revision>6</cp:revision>
  <dcterms:created xsi:type="dcterms:W3CDTF">2021-06-14T20:30:37Z</dcterms:created>
  <dcterms:modified xsi:type="dcterms:W3CDTF">2021-06-15T09:38:13Z</dcterms:modified>
</cp:coreProperties>
</file>